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280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8-02-05T16:30:27.5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1693 4736 0,'0'0'63,"0"-27"-48,0 27-15,0-26 16,0-1-16,0 1 16,0 26-1,0-53-15,0 27 16,0-27-16,0-27 15,0 27-15,0-26 16,0 26-16,0 0 16,0 27-16,0 26 15,0-27-15,0 1 16,0-1-1,0 1-15,0-1 16,0 1-16,0-1 16,0 1-16,0 26 15,0-26 1,0 26-1,0-27 1,27 27-16,-27 0 16,0-26-16,0 26 31</inkml:trace>
  <inkml:trace contextRef="#ctx0" brushRef="#br0" timeOffset="2006.2006">2910 3413 0,'0'-27'16,"0"27"-1,-52-26-15,25-1 16,-26 27-16,27 0 15,-27-26-15,53 26 16,-53 0 0,53 0-16,-27 0 15,1 0-15,-1 0 16,-25 0-16,-1 0 15,26 0-15,-26 0 16,0 0-16,53 0 16,-26 0-16,26 0 15,-27 0 1,27 0-1,-26 26-15,0-26 16,26 0-16,0 27 31,-27-27-31,27 0 16,0 26-1,0-26 1,0 27 0,0-27-1,0 53-15,0-53 16,-26 26-16,-1 27 15,27-26-15,0-1 16,0-26 0,0 26-1,0-26-15,0 27 31,0-1-31,0-26 16,0 27 0,0-1-1,0 1 1,0-27-1,0 26 1,0-26-16,0 27 16,0-1-1,0-26 1,0 27-1,27-27-15,-1 26 16,-26 1-16,27-1 16,-27-26-16,0 26 15,26 1-15,0-27 16,-26 0-16,27 0 15,-27 0 17,26 0-17,1 0-15,-27 0 16,26 0-16,27 0 15,-26 0-15,-1 0 16,1 0-16,-27 0 16,26 0-16,0 0 15,-26 0-15,27 0 16,-1 0-1,1 0 32,-27 0-16,26 0-31,-26 0 16,27 0 0,-27-27-1,26 27 172,-26 0-187,27 0 16,-27 0 31,53 0-32,-53 0 1,26 0-16,-26 0 16,0 0-16,27 0 31,-1 0-16,0 0 1,-26 0 0,0 0-1,27 0 48,-27 0-17,0 0 1</inkml:trace>
  <inkml:trace contextRef="#ctx0" brushRef="#br0" timeOffset="4038.4038">3916 3413 0,'0'0'0,"-27"0"0,-26 0 16,53 0 0,-26 0-16,0 0 15,-1 0-15,27 0 16,-53-27-16,-26 27 15,52-26-15,1 26 16,-27 0-16,27 0 16,26 0-16,-27 0 15,1 0 1,26 0-1,-27 0 1,27 0 0,-26 0-1,-1 0 1,27 26-1,0-26-15,-26 27 16,26-27 0,-27 26 15,27-26-16,0 0-15,0 53 16,-26-53 0,26 27-16,-27 26 15,27-27-15,0 0 16,0-26-16,0 27 15,-26-1-15,26 1 16,0-27-16,0 53 16,0-53-16,0 26 15,0 1-15,0-1 16,0-26-16,0 27 15,26-27 1,-26 0-16,0 26 16,27-26-16,-27 0 15,26 27-15,-26-1 16,0 0-16,27 1 15,-27-27-15,53 26 16,-53-26-16,0 27 16,53-27-16,-53 26 15,53-26-15,-53 0 16,26 0-16,-26 0 15,26 0 1,1 27 0,-27-27-16,26 0 15,1 0-15,-1 0 16,1 0-16,-1 0 15,1 0-15,-27 0 16,26 0-16,1 0 31,-27 0 0,0 0-15,26 0 15,27-27-15,0 27-16,0-26 15,26-1-15,-52 1 16,-1 26-16,-26-27 16,0 27 15,0-26-31,27 26 15,-27-26-15,0-1 16,0 27 0,0-26-16,0 26 15,26 0-15,-26-27 16,0 1-16,0-1 15,0 27 1,0-26 0,0-1 15,0 27-16,0-26-15,0 26 16,0 0-16,-26 0 16,26-27-16,0 27 31,0-26 0,0 26-31,-27-27 31,27 27-15,-26 0-1,26-26-15,-27 0 16,27-1 0,-53 27-16,53 0 15,-26 0-15,26-26 16,0 26-1,-27 0-15,27 0 32,0 0-32,-26 0 15,-1 0 1,27 0 31,0-27-1</inkml:trace>
  <inkml:trace contextRef="#ctx0" brushRef="#br0" timeOffset="6438.6438">4260 3466 0,'26'0'16,"1"-27"-1,-1 27 1,-26 0 15,27 0-31,-27-26 16,0 26-1,26 0-15,-26-27 16,27 27 15,-1 0-15,-26 0-1,26 0-15,-26 0 16,27 0 0,-1 0-1,1 0 1,-27 0-16,26 0 15,1 0-15,-1 0 16,-26 0-16,27 27 16,-1-27-16,1 0 15,-27 0-15,26 0 16,1 0-1,-27 0 1,26 26-16,0-26 16,1 0-16,26 0 15,-53 0 1,26 0-1,-26 0 1,0 27 0,0-27-1,27 0-15,-27 26 16,0-26-1,26 0-15,1 27 16,-27-27 0,0 26-16,0-26 15,26 0-15,-26 27 16,0-1-16,0 0 15,0-26-15,0 27 32,0-1-17,27-26 1,-27 0-16,0 27 15,0-27 1,0 26-16,0 1 16,0-27-16,0 26 15,-27-26 1,27 0-16,0 27 15,0-27 1,-26 26 0,26 1-1,-27-27-15,27 0 16,0 26-16,0-26 15,0 27-15,-26-1 16,26-26-16,0 26 16,0-26-16,-27 0 15,27 27 16,-26-27-15,26 0 0,-27 0-16,27 26 31,-26-26-16,26 27 32,-27-27-31,1 0-1,26 0 17,-26 0-32,26 0 15,0 0 1,-27 0-1,27-27-15,0 27 16,-26 0-16,26 0 16,-27 0-16,27 0 15,0-26-15,0 26 16,-26 0-16,26-27 15,-27 1-15,27 26 16,0-26-16,-26 26 16,26-27-16,0 27 15,-27-26-15,27-1 16,0 27-16,-26 0 31,26 0 0,-27 0-15,27-26-1,0 26 1,0 0 0,0-27-1,-26 27 1,26-26-1,0 26 1,0-27-16,-27 27 16,27 0-1,-26 0 1,26-26-1,-26 26-15,26 0 16,-27 0-16,27-27 16,-26 1 15,-1 26-31,27 0 15,0-27-15,-26 27 16,26 0-16,0-26 31,0 0-15,-27 26 46,27 0-46,0-27-16,0 27 15,0-26 17,0 26 124</inkml:trace>
  <inkml:trace contextRef="#ctx0" brushRef="#br0" timeOffset="8341.8341">5212 2963 0,'0'0'63,"0"53"-48,0-27-15,0 1 16,0 52-16,0-52 15,0-1-15,0 1 16,0-27-16,0 26 16,0-26-16,0 27 15,0-1-15,0-26 16,0 26-16,0-26 15,0 27-15,0-1 16,0 1 0,0-27-16,0 26 15,0 1-15,0-1 16,0-26-16,0 27 15,0-1-15,0-26 16,0 27-16,0-27 16,0 26-16,0-26 15,0 53-15,0 0 16,0-53-16,0 53 15,0 0-15,0-27 16,0-26-16,0 27 16,0-1-16,0 1 15,0-1 1,0-26-16,0 26 15,0-26 17,0 0-32,0 27 171,0-27-46,0 26-109,0 1-16,0-27 15,0 26-15,0-26 16,0 27-1</inkml:trace>
  <inkml:trace contextRef="#ctx0" brushRef="#br0" timeOffset="10782.078">2355 4233 0,'0'0'47,"0"0"-1,0 0-30,0 0-16,26 0 16,1 0-16,-27 0 15,26 26-15,-26-26 16,27 0-16,-1 0 15,1 0 1,-1 0-16,0 0 16,27 0-16,-53 0 15,27 0-15,-1 0 16,1 0-1,26 0 1,0 0-16,-53 0 16,53 0-16,-27 0 15,0 0-15,-26 0 16,27 0-16,52 0 15,-52 0-15,-27 0 16,53 0-16,-27 0 16,1 0-16,-27 0 15,26 0-15,0 0 16,1 0-1,-27 0-15,26 0 16,-26 0 0,27 0-16,-1 0 15,1 0 1,-27 0-16,53 0 15,-53 0 1,26 27-16,27-27 16,-26 0-16,-27 26 15,26-26-15,0 0 16,27 0-16,0 0 15,27 0 1,-1 0-16,-26 27 16,26-27-16,27 26 15,-53-26-15,-26 0 16,25 27-16,-52-27 15,27 0-15,-27 0 16,53 0 15,-53 0-31,26 0 16,-26 0-16,27 0 15,-27 0-15,26 0 16,1 0-16,-27 0 16,26 0-1,-26 0 1,27 0-1,-27 0-15,26 0 16,0 0-16,1 0 16,-1 0-16,-26 0 15,27 0-15,-27 0 16,26 0-1,-26 0 17,27 0-32,-1 0 15,1 0 1,-27 0-1,26 0-15,1 0 16,-27 0-16,26 0 16,1 0-1,-1 0-15,0 0 16,-26 0-1,0 0 1,27 0-16,-1 0 31,-26 0-31,27 0 16,-1 0-1,1 0-15,-1 0 16,1 0-16,-1 0 16,-26 0-16,27 0 15,-27 0 1,26 0-1,0 0 32,-26 0-31,0 0 124,0 0-109</inkml:trace>
  <inkml:trace contextRef="#ctx0" brushRef="#br0" timeOffset="12966.2965">1376 4445 0,'0'0'16,"0"-27"-1,26 27 16,1 0-15,-27 0 0,26 27-16,-26 26 15,27-27-15,-1 1 16,-26 25-16,0-52 15,27 27-15,-27-1 16,26-26 31,-26 0-32,27 0-15,-27 27 16,0-27-16,26 0 16,-26 26-16,26-26 140,-26 27-140,0-27 16,0 26-1,27-26-15,-27 0 16,26 0 46,-26 27-46,27-27-1,-27 0 17,26 0-17,-26 0 188,0 0-203,27-27 16,-27 1-16,0 26 15,26-27 1,-26 27-16,27 0 15,-27-26-15,0 26 16,0-27-16,0 1 16,26 26-16,-26-53 15,0 53-15,27-26 16,-1 26-1,-26-27 1,26 27 0,-26-26-16,27-1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0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2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1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8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1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2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7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6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7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62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3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0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80100"/>
            <a:ext cx="12192000" cy="9596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93569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84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80100"/>
            <a:ext cx="12192000" cy="9596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157472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0"/>
            <a:ext cx="12192000" cy="7437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**try use the terms to know ** read 24 when finished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950119" cy="619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86302" y="1282700"/>
            <a:ext cx="80659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Annotate your poem with important historical information about WWI. 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	</a:t>
            </a:r>
            <a:r>
              <a:rPr lang="en-US" sz="2000" b="1" dirty="0">
                <a:solidFill>
                  <a:prstClr val="black"/>
                </a:solidFill>
              </a:rPr>
              <a:t>A: 5+ impressive annotations, detailed and specific and important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	</a:t>
            </a:r>
            <a:r>
              <a:rPr lang="en-US" sz="2000" b="1" dirty="0">
                <a:solidFill>
                  <a:prstClr val="black"/>
                </a:solidFill>
              </a:rPr>
              <a:t>B: 5+ helpful annotations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	</a:t>
            </a:r>
            <a:r>
              <a:rPr lang="en-US" sz="2000" b="1" dirty="0">
                <a:solidFill>
                  <a:prstClr val="black"/>
                </a:solidFill>
              </a:rPr>
              <a:t>C: some helpful annotations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	</a:t>
            </a:r>
            <a:r>
              <a:rPr lang="en-US" sz="2000" b="1" dirty="0">
                <a:solidFill>
                  <a:prstClr val="black"/>
                </a:solidFill>
              </a:rPr>
              <a:t>D: it’s a poem about WWI that someone else could annotate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95360" y="1066680"/>
              <a:ext cx="1381320" cy="6577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6000" y="1057320"/>
                <a:ext cx="1400040" cy="67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362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**try use the terms to know ** read 24 when finished 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Matheny, Ross</dc:creator>
  <cp:lastModifiedBy>Matheny, Ross</cp:lastModifiedBy>
  <cp:revision>1</cp:revision>
  <dcterms:created xsi:type="dcterms:W3CDTF">2019-02-01T22:41:52Z</dcterms:created>
  <dcterms:modified xsi:type="dcterms:W3CDTF">2019-02-01T22:42:05Z</dcterms:modified>
</cp:coreProperties>
</file>