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8949-B5BE-4316-A65C-14ECD44EA7C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6D36-01E7-4B7F-8300-6702EDB3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8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8949-B5BE-4316-A65C-14ECD44EA7C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6D36-01E7-4B7F-8300-6702EDB3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5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8949-B5BE-4316-A65C-14ECD44EA7C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6D36-01E7-4B7F-8300-6702EDB3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8949-B5BE-4316-A65C-14ECD44EA7C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6D36-01E7-4B7F-8300-6702EDB3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9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8949-B5BE-4316-A65C-14ECD44EA7C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6D36-01E7-4B7F-8300-6702EDB3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2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8949-B5BE-4316-A65C-14ECD44EA7C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6D36-01E7-4B7F-8300-6702EDB3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40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8949-B5BE-4316-A65C-14ECD44EA7C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6D36-01E7-4B7F-8300-6702EDB3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0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8949-B5BE-4316-A65C-14ECD44EA7C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6D36-01E7-4B7F-8300-6702EDB3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6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8949-B5BE-4316-A65C-14ECD44EA7C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6D36-01E7-4B7F-8300-6702EDB3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3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8949-B5BE-4316-A65C-14ECD44EA7C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6D36-01E7-4B7F-8300-6702EDB3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8949-B5BE-4316-A65C-14ECD44EA7C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6D36-01E7-4B7F-8300-6702EDB3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2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48949-B5BE-4316-A65C-14ECD44EA7C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16D36-01E7-4B7F-8300-6702EDB3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1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"/>
            <a:ext cx="10364451" cy="889000"/>
          </a:xfrm>
        </p:spPr>
        <p:txBody>
          <a:bodyPr/>
          <a:lstStyle/>
          <a:p>
            <a:r>
              <a:rPr lang="en-US" dirty="0" smtClean="0"/>
              <a:t>“Who Killed Reconstruction?”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889001"/>
            <a:ext cx="12192000" cy="567689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200" b="1" dirty="0" smtClean="0"/>
              <a:t>Study “Who </a:t>
            </a:r>
            <a:r>
              <a:rPr lang="en-US" sz="3200" b="1" dirty="0"/>
              <a:t>K</a:t>
            </a:r>
            <a:r>
              <a:rPr lang="en-US" sz="3200" b="1" dirty="0" smtClean="0"/>
              <a:t>illed </a:t>
            </a:r>
            <a:r>
              <a:rPr lang="en-US" sz="3200" b="1" dirty="0"/>
              <a:t>R</a:t>
            </a:r>
            <a:r>
              <a:rPr lang="en-US" sz="3200" b="1" dirty="0" smtClean="0"/>
              <a:t>econstruction?” and read chapter 11 to collect evidence</a:t>
            </a:r>
          </a:p>
          <a:p>
            <a:pPr lvl="1"/>
            <a:r>
              <a:rPr lang="en-US" sz="3200" b="1" dirty="0" smtClean="0"/>
              <a:t>Cite your evidence (TCI 11) or (Doc A</a:t>
            </a:r>
            <a:r>
              <a:rPr lang="en-US" sz="3200" b="1" dirty="0" smtClean="0"/>
              <a:t>)</a:t>
            </a:r>
          </a:p>
          <a:p>
            <a:pPr lvl="1"/>
            <a:r>
              <a:rPr lang="en-US" sz="3200" b="1" dirty="0" smtClean="0"/>
              <a:t>Highlight the evidence you’d use to prove your thesis</a:t>
            </a:r>
            <a:endParaRPr lang="en-US" sz="3200" b="1" dirty="0" smtClean="0"/>
          </a:p>
          <a:p>
            <a:r>
              <a:rPr lang="en-US" sz="3200" b="1" dirty="0" smtClean="0"/>
              <a:t>Rubric</a:t>
            </a:r>
          </a:p>
          <a:p>
            <a:pPr lvl="1"/>
            <a:r>
              <a:rPr lang="en-US" sz="3200" b="1" dirty="0" smtClean="0"/>
              <a:t>A: 5 great, detailed, cited, varied pieces of evidence </a:t>
            </a:r>
            <a:r>
              <a:rPr lang="en-US" sz="3200" b="1" dirty="0" smtClean="0"/>
              <a:t>on each side and </a:t>
            </a:r>
            <a:r>
              <a:rPr lang="en-US" sz="3200" b="1" dirty="0" smtClean="0"/>
              <a:t>a 4-point thesis</a:t>
            </a:r>
          </a:p>
          <a:p>
            <a:pPr lvl="1"/>
            <a:r>
              <a:rPr lang="en-US" sz="3200" b="1" dirty="0" smtClean="0"/>
              <a:t>B: 5 pieces of useful evidence and a 3-point thesis</a:t>
            </a:r>
          </a:p>
          <a:p>
            <a:pPr lvl="1"/>
            <a:r>
              <a:rPr lang="en-US" sz="3200" b="1" dirty="0" smtClean="0"/>
              <a:t>C: 5 pieces of on-topic evidence and a 3-point thesis</a:t>
            </a:r>
          </a:p>
          <a:p>
            <a:r>
              <a:rPr lang="en-US" sz="3200" b="1" dirty="0" smtClean="0"/>
              <a:t>Then study for test</a:t>
            </a:r>
          </a:p>
          <a:p>
            <a:pPr lvl="1"/>
            <a:r>
              <a:rPr lang="en-US" sz="3200" b="1" dirty="0" smtClean="0"/>
              <a:t>Study guide, lesson games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5560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“Who Killed Reconstruction?”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Finish Day 30</dc:title>
  <dc:creator>Matheny, Ross</dc:creator>
  <cp:lastModifiedBy>Matheny, Ross</cp:lastModifiedBy>
  <cp:revision>3</cp:revision>
  <dcterms:created xsi:type="dcterms:W3CDTF">2018-12-03T19:31:16Z</dcterms:created>
  <dcterms:modified xsi:type="dcterms:W3CDTF">2019-11-26T18:05:31Z</dcterms:modified>
</cp:coreProperties>
</file>