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271F1-B4F2-47E4-9F95-EB56A89E4D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6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E42C0-71A8-4847-8BE0-8ED8A9DD551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14D74-5B0D-4176-AB0D-408499ED2F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0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0C4F6-1D32-4504-9E5D-38D2F35846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4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05787-1D27-4902-BBDC-2CF96AA5B3D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6E3E9-045D-4B31-82F6-9ABCCFC8EB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FC1FC-D4D3-4094-BAE3-7AA3587D69E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0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D2557-E840-428B-8462-492F5B20F46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5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BC159-18FF-4B31-90E0-40DCE6A0C9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3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BC61C-FD03-411E-A947-2658AC36EA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8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ECE3C-D6C5-4E31-921A-B305B9B398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7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9E9376-CD63-4112-BF3F-EFB3B05210D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1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05175" cy="2809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175" y="0"/>
            <a:ext cx="4933950" cy="3848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9125" y="0"/>
            <a:ext cx="3952875" cy="351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689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Matheny, Ross</dc:creator>
  <cp:lastModifiedBy>Matheny, Ross</cp:lastModifiedBy>
  <cp:revision>1</cp:revision>
  <dcterms:created xsi:type="dcterms:W3CDTF">2018-05-16T16:32:27Z</dcterms:created>
  <dcterms:modified xsi:type="dcterms:W3CDTF">2018-05-16T16:32:39Z</dcterms:modified>
</cp:coreProperties>
</file>