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5-05-05T19:19:17.2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5327 12418,'0'-18,"0"18,18 0,-1 0,19 0,-1 0,35 0,19 0,69 0,-17 0,53 0,36 0,70 0,-89 0,160 0,-71 0,-71 0,-35 0,-71 0,-52-17,-53 17</inkml:trace>
  <inkml:trace contextRef="#ctx0" brushRef="#br0" timeOffset="1064.638">8872 12365,'0'0,"0"0,-35 0,-35 0,-72 0,19 0,-18 0,-36 0,36 0,0 0,35 0,36 0,52 0,1 0,17 0,-18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5-05-05T19:18:49.8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5327 4833,'18'0,"-18"-18,17-52,-17-18,0-53,0 35,-35-53,-18 18,18 0,-1 17,1-17,0 18,0 17,-1-35,1 0,-18 17,0-17,18 18,35-1,0 36,0 17,0-17,0 18,0 17,0-53,35 0,1 18,-19-18,36 53,0-35,53 0,-18 0,53-36,-17 36,17 17,70-35,-52 1,0 34,17 18,36-17,0 52,-36-35,-70 35,-36 18,-52 0,-18-17</inkml:trace>
  <inkml:trace contextRef="#ctx0" brushRef="#br0" timeOffset="1447.8681">8220 335,'0'0,"0"35,0 18,0 36,-18 52,0-18,18 54,0-1,-17-35,-1-18,1 1,-1-53,18-54,0 1,0-36,0-35,0-35,0-35,0-1,0 1,0 34,0-16,0-19,0 36,0-18,0-17,0 70,0-18,0 18,0 18,0 0,0-1,-18-17,18-17,0 17,0 18,0 70,0-35,0 0,18 0,35 0,53 0,17 0,71 0,0 0,18 0,-18 0,-88 18,-53 17,-18 0,0 0,36 36,-36 17,0-35,18 0,-35 18,17 17,-17-53,-18 0,0 18,0 0,0-35,-18 35,0 17,-34-34,16-1,1 35,35-70,-35 36,-1-19,-16 36,-19-17,-17 34,-18-35,0 36,36-36,-36 0,18 1,35-19,-18 1,18 17,0-17,-35 0,17 17,-17-17,35-18,-17 35,-1-18,18 1,36-18,-1 0</inkml:trace>
  <inkml:trace contextRef="#ctx0" brushRef="#br0" timeOffset="2256.353">9613 1552,'18'0,"-1"-17,1 17,17 0,36-53,52 17,36 1,-53-18,35 18,-17 0,-36-36,-18 36,-70 35,0 0,0-18,0 18,0-17,-17-1,-1-35,-17 35,-18-17,18 17,-18 1,-18-1,1 1,17 17,0 0,17 0,1 0,18 17,-19 18,19 18,-1 0,0-17,18 16,0-16,0-1,18-17,-18-1,18 19,17-1,0 0,36 18,-36-18,18 1,0-19,70-17,1 18,52-18,-17 0,0 0,17-35,-52-1,-19-34,-16-36,-19 53,-35-35,-17 17,0-35,-18 1</inkml:trace>
  <inkml:trace contextRef="#ctx0" brushRef="#br0" timeOffset="2624.5738">11377 159,'0'35,"0"53,0 53,0 53,0 0,0 0,18-70,-18-1,17-52,-17-1,0-52,0-18,0 18,0-1,0-17,18 18,-18-18</inkml:trace>
  <inkml:trace contextRef="#ctx0" brushRef="#br0" timeOffset="3425.0538">11889 1376,'35'0,"0"0,0-18,1 1,-1-1,-35 0,18 1,-1 17,-17-18,0 0,0 1,0-1,0 0,0-17,0-35,-17 34,17 19,-18-1,0 18,1 0,-1 53,0-18,1 1,17-19,-18 18,18 1,0-19,0 1,0 0,0-18,18 0,-18 17,35-17,-35 18,18-18,-1 0,19 0,17 0,17 18,-17-18,53 0,-36 0,36 0,0-18,0-35,-36 18,-17 17,-17-17,-36 17,17 1,-17-1,18 0</inkml:trace>
  <inkml:trace contextRef="#ctx0" brushRef="#br0" timeOffset="4281.5674">13088 882,'-18'-18,"1"18,-1 0,-35 0,18 0,0 0,-1 0,1 0,17 0,1 0,17 0,-18 0,1 0,-19 0,36 18,0-18,0 18,0 17,0-17,36 17,-1 0,-18 0,36 1,-17-19,-19 1,19 0,-36-18,17 0,1 0,0 0,17-36,-18 36,-17-17,18-1,-18 0,18 18,-18-17,0 17,17-18,19 18,17 0,17 0,-17 0,-18 0,-35 18,36-1,-36 1,0 0,17 17,1-17,-1 17,-17 0,0 18,0-18,0 18,0 0,-17 35,-18-35,-36 0,36-18,-36 36,18-36,0-35,18 36,0-19,17-17,1 0,-1 0,18 0,0-17,0-19,0-17,0-17</inkml:trace>
  <inkml:trace contextRef="#ctx0" brushRef="#br0" timeOffset="5130.0762">14217 864,'0'-17,"0"17,0 0,0 0,-35-18,35 18,-18 0,-35 0,35 0,-17-18,18 18,-1 0,-17 0,17 0,-53 0,19 36,-1-36,17 0,1 17,35 1,-18 0,18-1,0 36,0 0,0 18,0-1,0-17,0-18,18 1,17-36,1 17,-19 1,19 0,-1-18,-18 0,19 0,-19 0,1 0,0-18,17 0,-17-35,52 0,-17-17,-35 17,17 35,-35-17,0 35,0 0,18 18,-18 35,0 0,17-18,1-18,-18 1,18-18,-1 0,-17 0,18 0,-1 0,1 0,35 0,-18-35,36 17,-1-35</inkml:trace>
  <inkml:trace contextRef="#ctx0" brushRef="#br0" timeOffset="5490.2922">14958 123,'0'53,"0"18,0 0,17 17,-17 0,0 18,0-53,0-18,0 0,18 0,-18 18,35 0,-17 18,35-1,-18-17,36 18,-54-36,-17-17</inkml:trace>
  <inkml:trace contextRef="#ctx0" brushRef="#br0" timeOffset="5842.5032">14640 776,'36'0,"-1"0,35 0,19 0,34 0,-17 0,0 0,0 0,-54 0,-34-18,0 18,-18 0,17 0,-17 0,36 0,-1 0</inkml:trace>
  <inkml:trace contextRef="#ctx0" brushRef="#br0" timeOffset="6683.0072">15593 917,'17'0,"1"18,0 0,52-18,1 0,17 0,35 0,-34 0,-19 0,18 0,-52 0,-36 0,17 0,1 0,-18-18,0 0,0 1,0-1,-35 0,17-17,0 17,-17 1,18-1,-19 18,1 0,17 0,-17-18,17 1,1 17,17 0,-18 0,-17 17,17 1,1 0,-1 17,18-17,-18 17,18-17,0-1,0 1,0 0,0-1,0 18,0 1,0-19,36 19,-19-1,1-17,-1-1,-17 1,18-18,-18 35,18-35,-1 18,1-18,0 17,-1-17,19 0,-1 0,53 0,36 18,34-18,-17 0,-17 0,-71 0,17-18,1-17,-36-18,-17 36,-18-1</inkml:trace>
  <inkml:trace contextRef="#ctx0" brushRef="#br0" timeOffset="7443.4634">17110 1023,'0'0,"-36"-18,1 1,0 17,-53-18,35 18,0 0,35 0,-17 0,17 0,18 0,-17 0,17 0,-36 0,36 18,0 35,0 0,0-18,0 18,18-18,-18 0,18 1,17-1,-35 0,35-17,-17-1,0-17,-1 18,1-18,-18 0,17 0,1 0,0 0,17 0,0 0,18-18,0 1,-35-1,17-17,-17-18,-1 0,-17 0,0 0,0-35,0-18,0 36,0-36,-17 35,-1 1,0 17,18-18,-17 1,-19-18,19 35,-1 17,1-17,17 0,-18 36,18-1,-18 18,-17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29T15:06:22.1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8449 1887 0,'0'0'78,"0"0"-62,35 0-16,54 0 15,-19 0-15,54 0 16,17 0-16,0 0 16,18 0-16,-18 0 15,0 0-15,0 0 16,-18 0-16,18 0 15,18 0-15,-35 0 16,-36 0-16,18 0 16,-36 0-16,18 0 15,1 0 1,-1 0-16,0 0 15,-17 18-15,-1-18 16,36 0-16,17 0 16,-34 0-16,34 0 15,-17 0-15,17 0 16,-52 0-16,17 0 15,18 0-15,-35 0 16,-1 0-16,36 0 16,-36 18-16,19-18 15,-19 0-15,1 0 16,-18 0-16,-18 0 15,18 0-15,-18 0 16,-17 0-16,-1 0 16,36 0-16,-35 0 15,35 0-15,-18 0 16,0 0-16,18 0 15,-17 0-15,17 0 16,-18 0-16,-17 0 16,17 0-16,0 0 15,0 0-15,18 0 16,18 0-16,35 0 15,-18 0-15,18 0 16,17 0 0,1 0-16,-36 0 0,18 0 15,17 0-15,-35 0 16,36 0-16,-18 0 15,-18 0-15,-18 0 16,36 0-16,-53 0 16,18 0-16,-18 0 15,-18 0-15,18 0 16,0 0-16,0 0 15,0 0-15,-18 0 16,18 0 0,17 0-16,1 0 15,-18 0-15,17 0 16,19 0-16,-19 0 15,18-18-15,-17 0 16,35 18-16,-36 0 16,-35-17-16,18-1 15,0 18-15,0 0 16,-17-18-16,-1 1 15,18 17-15,0-18 16,17 18-16,36 0 16,0 0-16,-18-17 15,0-1-15,-35 18 16,18-18-16,-18 18 15,17 0-15,-17-17 16,0 17-16,0-18 16,17 18-16,19-18 15,-36 1-15,-36-1 16,1 18-16,0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29T16:10:49.3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14940 2999 0,'0'0'32,"0"0"-32,0 0 15,18 0 1,-1 0-16,19 0 15,34 0-15,18 0 16,1 0-16,52 0 16,18 0-16,-1 0 0,19 0 15,-19 0 1,19 0-16,-54 0 15,18 0-15,-17 0 16,-1 0-16,18 0 16,-17 0-1,17 0-15,-35 0 0,-18 0 16,18 0-16,-36 0 15,1 0-15,-18 0 16,35 0-16,0 0 16,-35 0-1,0 0-15,35 0 0,1 0 16,16 0-1,-34 0-15,35 0 0,0 0 16,35 0 0,17 0-16,19 0 0,-18 0 15,35 0 1,-18 0-16,18 0 15,0 0-15,-18 0 16,18 0-16,0 0 16,1 0-16,-19 0 15,-35 0-15,-18 0 16,-34 0-16,-19 0 15,-52 0-15,-18-18 0</inkml:trace>
  <inkml:trace contextRef="#ctx0" brushRef="#br0" timeOffset="3955.04">4110 16845 0,'35'0'0,"36"0"16,35 0-1,17-17-15,53 17 0,18-18 16,18 18 0,-36-18-16,-17 18 15,18 0-15,-54 0 16,-35 0-16,-52 0 15,-1 0 1,0 0-16,-35 0 0</inkml:trace>
  <inkml:trace contextRef="#ctx0" brushRef="#br0" timeOffset="8545.0877">4621 5309 0,'0'0'32,"18"0"-17,-18 0-15,35 18 16,1-18-1,17 18-15,52 17 0,-34-35 16,52 0 0,1 18-16,52-18 15,106 0-15,-17 0 16,35 0-16,-53 0 15,-18 0 1,-52-18-16,-19 18 0,1 0 16,-18 0-16,-88 0 15,-35 0-15</inkml:trace>
  <inkml:trace contextRef="#ctx0" brushRef="#br0" timeOffset="12159.1242">16404 1658 0,'0'0'78,"0"0"-62,-17 0-16,-19 18 15,19-1 1,-36-17-16,17 36 0,1-19 15,0-17 1,-18 0-16,0 18 0,18 0 16,17-18-1,-17 17-15,17-17 16,1 0-16,17 18 15,-18-18-15,18 0 16,-18 0-16,1 17 0,-19 1 16,19-18-1,-1 18-15,-35-18 16,18 17-16,0-17 15,17 0-15,-35 0 16,35 18 0,-17-18-16,0 0 0,-18 0 15,0 0 1,-18 0-16,1 0 0,-54 0 15,36 0-15,0 0 16,18 0 0,-1 0-16,0 0 0,18 0 15,-17 0 1,17 0-16,-35-18 0,0 18 15,-1 0 1,1-17-16,-35 17 16,-1 0-16,18-18 0,18 18 15,0 0 1,18 0-16,-19 0 0,36 0 15,-35-18 1,18 18-16,17-17 16,-18 17-16,1 0 15,-19 0-15,1 0 16,18 0-16,-19 0 15,1 0-15,18 0 16,-18 0 0,17 0-16,18 0 0,-35 0 15,17 0 1,-35 0-16,54 0 0,-1 0 15,17 0 1,1 0-16,0 0 16,17 0-16,1 0 0,-1 0 15,0 0 1,-17 17-16,0 1 0,-1-18 15,-16 18 1,-1-1-16,-18 1 16,36-18-16,-18 0 15,18 18-15,-1-1 16,1-17-16,0 18 0,-1-18 15,-16 0 1,-1 0-16,-36 18 16,19-18-16,-18 0 15,-1 0-15,19 0 16,-1 0-1,1 0-15,-1 0 0,1 0 16,34 0 0,1 0-16,0 0 0,17 0 15,-17 0-15,0 0 16,17 0-1,-17 0-15,-18 0 0,-18 0 16,18 0 0,0 0-16,1 0 0,-1 0 15,17 0 1,19 0-16,-19 0 15,-16 0-15,16 0 16,-17 0-16,18 0 16,-18 0-16,0 0 0,0 0 15,0 0 1,36 0-16,-1 0 15,-17 0-15,17 0 16,-17 0-16,17 0 16,-35 0-1,18 0-15,17 0 0,-17 0 16,0 0-16,17 0 15,1 0-15,-1 0 16,18 0 0,-18 0 30,18 0 1,0 0-16,-17 0-31,-1 0 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4-29T16:11:25.3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7003 4904 0,'0'0'15,"17"0"-15,36 0 16,53 0-16,70 0 16,89-18-16,35-17 15,158-1 1,-87-16-16,52 16 0,-193 1 15,69 35-15,1 0 16,-88 0-16,-53 0 16,-18-18-16,-88 18 15,-53 0 1</inkml:trace>
  <inkml:trace contextRef="#ctx0" brushRef="#br0" timeOffset="2827.0287">8008 9507 0,'0'0'16,"35"0"-16,18 0 15,-17 18-15,34 0 0,-17-18 16,18 0-1,52 17-15,36-17 16,-36 0-16,18 0 16,18 0-16,0-17 15,35-19 1,-18 1-16,-35 17 0,-35 1 15,-18-36 1,-52 35-16,-36 1 0,0-1 16,0 0-16</inkml:trace>
  <inkml:trace contextRef="#ctx0" brushRef="#br0" timeOffset="6277.0643">12788 16051 0,'0'0'15,"0"0"1,18-17 0,-18 17-1,35 0-15,36 17 0,-1 19 16,89-19-16,0-17 15,35 0-15,70 18 16,54 53-16,-18-54 16,17 1-1,-52 17-15,70-17 0,-18-1 16,-34-17-1,69 0-15,-52 0 0,-35 0 16,70-17-16,-17-36 16,87 35-1,-87-17-15,87 17 0,-105 18 16,-18-53-1,-17 18-15,70-36 0,-141 36 16,71-53 0,-54 0-16,-34 70 15,35 1-15,-18-1 16,35-17-16,0 35 15,18-18-15,-18 18 0,18 0 16,-17 0 0,-36 0-16,-18-18 15,0 18-15,-17-17 16,18-36-16,-36 35 15,-18 1 1,1-1-16,-18 18 0,17-18 16,18 18-1,0 0-15,18 0 0,-36 0 16,19 0-16,-19-17 15,-52-1 1,-19 18-16,-34-18 0,0 1 16,-18 17-1,17 0-15,-17 0 0,18 0 16,0-18-1,17 0-15,-35 18 16,18-17-16,-1-1 0,1-17 16,-18-18-1,0-18-15,-18-52 0,-52-18 16,-1 17-1,1 18-15,-1 1 16,18 16-16,0-16 16,-17 34-16,-1 18 15,-17-35 1,-53 17-16,17-17 0,-87 0 15,17-18-15,-89 53 16,-69 18-16,-1 17 16,53 18-16,0 0 15,-106 0 1,71 0-16,-18 0 0,1 0 15,-54 0 1,106 0-16,71 0 0,-71 0 16,0 0-16,-53 18 15,1-18 1,52 0-16,17 0 0,-34 18 15,52-18 1,1 0-16,-1 0 0,54 17 16,-1 1-1,18 17-15,0-35 16,17 18-16,1-1 15,-18 19-15,0-36 16,18 0-16,-18 0 0,-53 0 16,53 0-1,-18 0-15,0 17 16,36-17-16,-18-17 15,0-19-15,0 36 16,17-35-16,54 18 16,-18 17-16,17 0 15,-70 0 1,36 0-16,16 0 0,-34 0 15,70 0 1,18 0-16,-35 0 0,34 17 16,19-17-16,17 18 15,-18-1 1,-52-17-16,35 18 0,-53 0 15,-18-1 1,18 19-16,17-1 0,-34-17 16,69 17-1,1-35-15,53 17 16,17 1-16,-17-18 15,0 18-15,17-1 16,-35-17-16,35 0 0,1 18 16,-18 0-1,-1 35-15,1-18 16,0 35-16,-18 19 15,0 34-15,18-17 16,-18 0 0,17-18-16,1-53 0,35-17 15,-35 35 1,17-53-16,1 35 0,-1 0 15,18 1-15,0-19 16,0 19 0,0 16-16,0-16 0,0 17 15,35 0 1,0 35-16,-17-53 0,17 18 15,1-18 1,34 53-16,-17-52 16,0 17-16,35 0 0,36 17 15,34-17 1,1 0-16,35 17 0,36-52 15,17 0 1,-1 52-16,-34-52 16,35 0-16,-35-18 15,-18 0-15,-53 0 16,0 17-16,-53-17 15,-17 0-15,-18 18 16,52-18 0,-16 0-16,34 18 0,36-1 15,-18-17-15,-18 0 16,1 0-16,-36 0 15,36 0-15,-89 0 16,0 0 0,-17 0-16,-1-35 0,1-18 15,35 0 1</inkml:trace>
  <inkml:trace contextRef="#ctx0" brushRef="#br0" timeOffset="7369.0754">15311 13935 0,'-18'0'47,"-70"-36"-32,-124-69 1,-141-89-16,-52 35 16,-213-159-16,-52-17 15,88-18-15,-71-158 16,1-54-1,-19-87-15,36-71 0,212 141 16,53 70 0,87 0-16,1-17 0,53 18 15,0-54-15,-1 54 16,36 87-1,53 72-15,35 87 0,0 36 16,-17 0 0,52 17-16,1 35 0,52-34 15,1 34 1,17 36-16,0 0 15,0-18-15,0 36 16,0 35-16,35-36 16,0 18-16,-17-17 0,17-18 15,-17 53 1,35-18-16,-1 18 15,-16 17-15,-19 36 16,19 17-16,17-52 16,0 34-1,17-34-15,18 17 0,0-18 16,18 18-16,35-35 15,36 18-15,-1-1 16,36-35-16,-36 53 16,-17-52-1,-53 69-15,-71 19 0,-17 17 16</inkml:trace>
  <inkml:trace contextRef="#ctx0" brushRef="#br0" timeOffset="11903.122">11889 300 0,'0'0'0,"0"0"16,17 0-1,1 0-15,0 0 16,70 0-16,0-18 16,35 1-16,71 17 15,-17 0 1,52 0-16,36 0 0,-18 0 15,17 0 1,36 0-16,-35 0 0,-54 0 16,36 0-16,-35 0 15,-53 0 1,35 0-16,-18 0 0,18 0 15,-17 0 1,-1 0-16,0 0 0,1 0 16,-1 0-1,0 0-15,1 0 16,-1 0-16,18 0 0,18 0 15,0 0 1,-1 0-16,36 0 0,0 0 16,-35-18-1,0 18-15,-18 0 16,17-35-16,-34 35 15,17 0-15,17 0 16,-17 0 0,-35 0-16,35-18 0,0 0 15,-35 18-15,-18 0 16,-18 0-16,19 0 15,-54 0-15,35 0 16,36 0 0,-18 0-16,-17 0 0,17 0 15,0 0 1,0 0-16,-18 0 0,54 0 15,-36 0 1,0 0-16,-18 0 16,-52 0-16,17 0 0,-53 0 15,36 0 1,-36 0-16,18 0 0,-17 0 15,16 18 1,19 0-16,-18 17 16,0-17-16,17-1 15,1 1-15,17 17 16,-35-17-16,0-18 0,0 0 15,0 17 1,0 1-16,0 0 16,-18-18-16,18 17 15,-36-17-15,36 18 16,-35 0-1,0-18-15,-18 17 0,17-17 16,-17 18 0,0 0-16,18-1 0,-18 18 15,0 36-15,18-18 16,-1 17-1,18 19-15,18 17 0,0-18 16,-17-35 0,34 35-16,-17 0 0,0-53 15,-35 1 1,17-19-16,-35 1 15,0-18-15,0 17 16,0 19-16,0 17 16,0 0-16,0 0 0,0-1 15,0 1 1,0 0-16,-35 0 15,-1-18-15,19 1 16,-19-1-16,1 0 16,0 18-1,0-35-15,-18 17 0,0-17 16,0-1-16,-18 19 15,-17-36-15,-35 0 16,-54 0-16,-17 17 16,35-17-1,-35 0-15,18 18 0,-18 0 16,35-18-1,-35 0-15,-17 0 0,-19 0 16,19 0 0,-54 0-16,-17 0 15,35 0-15,-18 0 0,36 0 16,-36 0-1,-34 0-15,69 0 0,-34 0 16,52 0 0,-53 0-16,1 0 15,34 0-15,-34 0 16,17 0-16,18 0 15,-18 0 1,-18 0-16,1 0 0,34 0 16,19 0-16,-36 0 15,0 0-15,88 0 16,18 0-16,-18 17 15,0-17 1,18 0-16,-35 0 0,-18 0 16,35 0-1,-35 0-15,18 0 0,35 18 16,-36-18-16,18 0 15,-17 18 1,70-18-16,0 0 0,-17 0 16,-1 0-1,1 0-15,-18 0 0,17 0 16,1 0-1,17 0-15,18 0 16,17 0-16,18 0 16,-35 0-16,18 0 15,17 0-15,0 0 0,-18 0 16,-35 0-1,18 0-15,-35 0 16,-1 0-16,36 0 16,-18 0-16,0 0 15,18 0 1,18 0-16,17 0 0,-18 0 15,18-18 1,0 18-16,0-35 0,0 17 16,1 18-16,34 0 15,0 0 1,1 0-16,-1 0 15,0 0-15,1 0 16,-19-35 0,-16 17-16,-37-17 15,36 17-15,-35 18 0,35-18 16,0 1-1,0-18-15,1 35 0,16-18 16,-34 0 0,34-17-16,-69 0 15,16 17-15,37 0 16,-1 1-16,-18-1 15,18 1 1,18-1-16,0 0 0,-36-17 16,18-36-16,-35 19 15,53 16-15,-18 1 16,35-18-16,-17 35 15,17-17 1,1 17-16,-1 1 0,18-36 16,0 0-1,0 0-15,0-17 0,0 34 16,0-17-16,0 0 15,0 1 1,18-1-16,-1 0 0,-17-18 16,0 18-1,18 0-15,-18 18 0,17 0 16,1-1-1,-18-16-15,18 16 16,-18 19-16,0-19 16,0 36-16,17-17 15,-17 17-15,0-18 0,18 18 16,0-18-1,-1 18-15,1-17 16,17-1-16,53 18 16,-17-17-1,35-1-15,-36 18 16,71 0-16,18 0 0,-18 0 15,53 0 1,-35 0-16,17 0 0,-17 0 16,-35 0-16,-18 0 15,-71 0 1,-35 0-16,17 0 0,1 0 15,-18 0 1,18 0-16,17 0 0,0 0 16,53 0-1,54 0-15,16 0 16,-17 0-16,-17 0 0,-36 0 15,-35 0 1,0 0-16,0 0 0,-18 0 16,-17 0-1,-1 0-15,36 0 16,-17 0-16,-1 0 15,18 0-15,-36-18 16,36 18 0,-53 0-16</inkml:trace>
  <inkml:trace contextRef="#ctx0" brushRef="#br0" timeOffset="15736.1624">11218 1782 0,'0'0'62,"-17"0"-30,17-18-32,-53-17 0,-18-1 15,36 1 1,0 0-16,-1 17 15,19-17-15,-19-36 0,19 36 16,-1 0 0,18-18-16,0 35 15,-17 1-15,17-1 16,0 18-16,0-18 15,0 1-15,0-1 16,0 0-16,0 1 16,0-1-16,0 18 15,0-18-15,0 1 31,0-1-31,0 18 16,0-17 0,0 17-1,0-18 1,0 18-1,17-18-15,1 18 0,35-35 16,0 17 0,-18 18-16,0-17 0,1-1 15,-36 18 1</inkml:trace>
  <inkml:trace contextRef="#ctx0" brushRef="#br0" timeOffset="16866.1737">11324 1323 0,'0'0'32,"18"0"-32,-18 0 15,35 0-15,-17 0 16,-1 0-16,54 0 15,-18 0 1,35 0-16,-17 0 0,-1 0 16,54 0-16,-54 0 15,-17 0-15,-18 0 16,-35 0-16,0-18 109,0-17-109,0 17 0,-35-17 16,35 35-1,-35-18-15,0 18 0,17-17 16,-17-1-1,35 18-15,-18 0 16,18 0 31,-18 0-47,1 0 0,-1 0 15,18 0-15,-35 18 16,35-18-16,0 17 16,-18-17-16,18 0 15,0 0 32,-35 0-31,0 36-1,35-36 1,-18 17-16,0 1 0,1 17 15,17-35 1,-18 36-16,18-36 0,0 17 16,0 1-1,0-1-15,0 19 16,0-36-16,0 17 15,18 1-15,35 17 16,-18 1-16,0-19 0,18 1 16,-18 0-1,1-1-15,-1 1 16,35-1-16,1-17 15,35 18-15,-53 0 16,35-18 0,-17 0-16,-19 0 0,-52 0 15</inkml:trace>
  <inkml:trace contextRef="#ctx0" brushRef="#br0" timeOffset="17966.1847">12665 1393 0,'0'18'16,"0"17"-16,17 18 16,1 18-16,-18-53 15,0 34-15,18 1 16,-18 0-1,0-17-15,0-19 0,0 1 16,0 17 0,17-17-16,-17 17 0,0-35 15,0 18 1,0-36 77,0 18-93,-17-18 16,-1 1-16,18-19 16,-18-16-16,-17-1 0,35 17 15,0-34 1,0 35-16,0-18 15,-18 35-15,18 0 16,0 1-16,0-1 16,0 0-1,18 1-15,-18-1 0,0-17 16,18-18-1,17 35-15,-35-35 0,18 53 16,-1-17-16,1-1 16,0 0-1,-1 1-15,-17-1 16,35 1-1,-35-1-15,36-17 0,-19 17 16,19 18 0,-19-35-16,19 35 15,-19-18-15,1 18 16,17-18-16,0 18 15,-35 0-15,18 0 16,-18 0 31,0 53-32,18-17 1,-1-1-16,-17 35 0,0-34 16,0 17-16,0 0 15,0-36-15,-17 1 16,-1 35-16,18-53 15,-18 35 1,1-17-16,-36-1 0,35 1 16,-17 35-1,-18-35-15,18 17 0,-18 0 16,0-35-1,18 18-15,-1-1 16,19-17-16,-19 18 0,36-18 16,-35 18-1,35-18-15</inkml:trace>
  <inkml:trace contextRef="#ctx0" brushRef="#br0" timeOffset="19003.1957">13529 1076 0,'0'0'15,"0"35"-15,0-17 16,0 17 0,0 0-16,0 18 0,0-17 15,0-1 1,0 18-16,0-18 0,18 18 15,-18-35 1,0-1-16,0 1 16,0-18-16,0 18 0,17-1 15,-17-17 1,18 18-16,0-18 15,-18 0-15,17 0 16,19 35-16,-1-35 16,-18 18-16,19-1 0,-36-17 15,35 0 1,0 0-16,18 0 15,0 0-15,18 0 16,-18-17-16,35-1 16,-35 1-1,0-1-15,-18-17 0,0-1 16,-17 19-16,-1-54 15,-17 36-15,0 0 16,0 17-16,0 0 31,0 18 94,0 53-109,0 35-16,18-35 15,-18-17-15,18-1 16,-1 0-16,1 0 15,0-17 1,-1 17-16,-17-35 16</inkml:trace>
  <inkml:trace contextRef="#ctx0" brushRef="#br0" timeOffset="19970.206">14870 900 0,'0'17'46,"0"19"-30,0 16-16,0 1 0,0 0 16,0 0-1,17 18-15,-17-18 0,0-18 16,0 0-16,0-17 15,0 17 1,0 0-16,0 18 0,18-17 16,0 17-1,-1-18-15,-17 18 0,18-18 16,-1-17-1,1 17-15,0-35 16,-1 35-16,1-35 16,-18 18-16,18-18 15,-1 0-15,-17 35 16,36-35-16,-36 18 15,17-18 1,18 17-16,-35-17 0,36 0 16,17 0-16,-36-17 15,1 17-15,35-36 16,-36 19-1,1-18-15,-18 35 0,0-36 16,18 19-16,-18-1 16,17 0-1,-17 1-15,0-1 0,0 18 16,0-35-1,0 17-15,0 1 0,0-1 16,0 18 0,0-18-16,0 1 15,-35 17-15,35 0 16,-35 0-16,35 0 15,-18 0-15,-17 0 0,0 0 16,-18 0 0,0 0-16,0 0 15,0 0-15,18 0 16,-1 0-16,36 0 15,-17 0 1</inkml:trace>
  <inkml:trace contextRef="#ctx0" brushRef="#br0" timeOffset="20450.2108">15575 829 0,'18'0'15,"-1"35"1,19 18-16,-19 18 0,54 17 16,-36 18-16,18-36 15,0 19 1,-18-19-16,-17-35 0,-18 1 15,18-19 1,-18 1-16,17 0 0,-17 17 16,18-17-1,-1 17-15,1 18 16,0-36-16,17 19 15,-35-1-15,0-35 16,18 0-16</inkml:trace>
  <inkml:trace contextRef="#ctx0" brushRef="#br0" timeOffset="20810.2144">16439 1358 0,'18'53'0,"17"35"0,-17-35 15,0 0 1,-1-18-16,1 1 16,-18-19-16,0 1 15</inkml:trace>
  <inkml:trace contextRef="#ctx0" brushRef="#br0" timeOffset="21160.2179">16492 1164 0,'0'-17'78,"0"17"-78,0-18 16,0 0 0</inkml:trace>
  <inkml:trace contextRef="#ctx0" brushRef="#br0" timeOffset="21810.2244">17321 1182 0,'0'0'16,"0"17"-1,-17 1-15,-19-18 16,1 0-16,-18 0 15,0 0 1,18 0-16,-18 18 0,0-18 16,18 35-1,17-35-15,1 35 0,17-35 16,0 36-1,0-19-15,0 1 16,0 17-16,17 18 0,19-35 16,-1 35-1,-17-36-15,17 19 0,18-19 16,-36 1-1,1-18-15,0 0 16,-1 17-16,1-17 16,0 0-16,17 0 15,18 0 1,35 18-16,-17-18 0,52 0 15,-35 0-15,36 0 16,-54 0-16,18 0 16,-70 0-16,0 0 15,-18-18 1,0 1-16,0 17 0</inkml:trace>
  <inkml:trace contextRef="#ctx0" brushRef="#br0" timeOffset="22670.233">18327 1288 0,'-35'0'0,"17"-18"16,-17 18-16,-1 0 15,1 0-15,17 0 16,-17 0 0,-18 0-16,18 0 0,17 0 15,1 0 1,-1 0-16,18 18 15,-18-1-15,18 19 16,0-1 0,0 0-16,18 18 0,0 0 15,35-18 1,-18-17-16,0 17 0,-17-17 15,-1-18 1,1 0-16,-18 0 16,18 17-16,-1-17 0,-17 18 15,18-18 1,0 0-16,-1 0 15,-17 0 1,18 0-16,0-35 16,-1 17-16,-17 1 15,0-19-15,35 36 16,-35-17-1,0-1-15,0-17 0,0 35 16,0-18-16,0-17 16,0 17-16,18 18 124,0 0-124,-18 0 32,53 53-32,-36-18 0,19 1 15,16 17 1,-34-18-16,53 18 15,-18 17-15,-36-52 16,19 17-16,16-17 16,-52-18-16,18 0 0,-18 0 15,18-18 1</inkml:trace>
  <inkml:trace contextRef="#ctx0" brushRef="#br0" timeOffset="23340.2394">18927 1499 0,'0'0'16,"0"18"-1,17 0-15,-17-1 0,0 19 16,18-19 0,-18 18-16,0-35 15,0 18-15,0-18 16,0 18-1,0-1 1,0-17-16,0 0 31,17-17-15,-17-19-16,18 1 15,0 0 1,-1-53-16,1 52 0,17 1 16,-17 0-1,17 0-15,18-1 0,-18 36 16,18-17-1,-17-1-15,17 0 16,17 18-16,-17 0 0,18 0 16,-36 0-1,0 0-15,18 36 0,0-1 16,17 35-1,19 1-15,-19 0 16,1 17-16,-18-35 16,0 17-16,-36-52 15,-17 0 1</inkml:trace>
  <inkml:trace contextRef="#ctx0" brushRef="#br0" timeOffset="30140.3086">11324 2081 0,'0'0'31,"18"0"-31,-1-17 0,1 17 15,17 0 1,-17 0-16,17 0 0,1 0 16,16 0-16,-16 17 15,-1 1 1,36-18-16,17 0 0,0 0 15,35 0 1,1 0-16,17 0 0,0 0 16,0 0-1,-17 0-15,34 0 16,-16 0-16,-19 0 0,1 0 15,17 0 1,-53 0-16,18 0 0,-18 0 16,0 0-1,-17 0-15,-1 0 16,36 0-16,-35 0 15,-1 0-15,18 0 16,-35 0 0,18 0-16,17 0 0,18 0 15,-36 0-15,1 0 16,17 0-16,-17 0 15,-1 0-15,1 0 16,-1 0 0,-17 0-16,35 0 0,-17 0 15,0 0 1,34 0-16,-16 0 15,16 0-15,-34 0 16,0 0-16,34-18 0,-34 18 16,-18 0-1,0 0-15,0 0 0,0 0 16,0 0-1,-18 0-15,0 0 16,36 0-16,-18 0 16,17 0-16,1 0 15,17 0 1,0 0-16,0-17 0,0 17 15,18 0-15,-18 0 16,-17 0-16,35 0 16,-36 0-16,1 0 15,0 0 1,-19 0-16,1 0 0,18 0 15,-36 0 1,18 0-16,18 0 0,-1 0 16,18 0-16,1 0 15,-1-18 1,0 18-16,18 0 0,-36 0 16,1 0-1,35 0-15,17 0 0,-35 0 16,36 0-1,-71 0-15,17 0 16,-17 0-16,-17 0 16,-1 0-16,0 0 15,-17-18-15,17 18 0,0 0 16,-17 0-1,17 0-15,1 0 16,-1 0-16,0 0 16,18 0-16,18 0 15,-19 0 1,1 0-16,0 0 0,-17 0 15,16 0 1,-52 0-16,18 0 0,-18-17 16</inkml:trace>
  <inkml:trace contextRef="#ctx0" brushRef="#br0" timeOffset="43315.4444">11765 2170 0,'0'0'16,"0"0"0,35-18-16,1 18 0,17 0 15,52 0 1,19 0-16,-18 0 15,70 0-15,1 0 16,-19 0-16,19 0 16,-1 0-1,18 0-15,0 0 0,53 0 16,-35 0-16,35 0 15,-89 0-15,19 0 16,-18 0-16,35 0 16,0 0-1,0 0-15,-36 0 0,19 0 16,-18 0-1,17 0-15,0 0 0,-35 0 16,-17 0-16,-1 0 16,-17 0-1,0 0-15,0 0 0,-18 0 16,18 0-1,17 0-15,-34 0 0,34 0 16,1 0 0,-1 0-16,0 0 15,-17-18-15,18 1 16,-36 17-16,18 0 15,17 0-15,18 0 0,0 0 16,-17 0 0,-1 0-16,1 0 15,-36 0-15,18 0 16,-53 0-16,17 0 15,-34 0 1,17 0-16,17 0 0,1 0 16,-36 0-1,0 0-15,-17 0 0,17 0 16,0 0-16,18 0 15,18 0 1,-18 0-16,35 0 0,0 0 16,18 0-1,0 0-15,-36 0 0,-34 0 16,-19 0-1</inkml:trace>
  <inkml:trace contextRef="#ctx0" brushRef="#br0" timeOffset="45637.4678">19244 2028 0,'18'18'0,"-1"35"16,1 0-16,0 0 16,17 35-1,18 18-15,-36-36 0,36 36 16,-17 0-1,34 71-15,-17-54 0,-35 36 16,-18 35-16,0 17 16,0 54-1,0 0-15,0 34 0,-53 19 16,0 52-1,-18 18-15,1-17 0,-18 52 16,-1 18 0,54-70-16,-18 87 15,53-70-15,0 106 16,0 53-16,0-106 15,0 0-15,0-177 0,0-17 16,0-17 0,0 17-1,0-18-15,0 0 0,0 1 16,0-19-16,0 36 15,18-35-15,-18-36 16,0-17-16,17 0 16,-17-71-1,0 18-15,0-36 0,0-17 16,0 18-1,0 35-15,0-18 0,0 18 16,0-1-16,0-16 16,0 17-1,0-36-15,0-17 0,0 0 16,0 0-1,0 17-15,0 1 0,0-18 16,0 53 0,-17-36-16,17 1 15,0-18-15,0 0 16,-18-18-16,18-35 15,0 0-15,0 35 78,0-17-62,-17-18-16,17-35 62,-18-18-46,18 17-16,-18 1 0,1-18 16,-1 0-1,18 0-15,-18 0 0,-17-35 16,0 35-1,17-35-15,-17-35 16,-36-36-16,36 71 0,0 17 16,35 18-1,0 18-15,-18 17 0,18-17 16,0 17-1,0 1 1,0 17 31,0 0 15,18 35-46,-1 0-16,1 1 0,-18 16 15,35 19 1,-17 0-16,-18 17 0,18-35 16,-1 17-1,19 1-15,-19-18 16,1-36-16,-18 19 0,17 34 15,1-35 1,17 1-16,-17-1 0,0 18 16,35-18-1,-36-17-15,1-18 16,-1 18-16,-17-1 15,18-17 1,0 0 15,-18-17-31,53-36 16,17-36-16,18 1 15,18-53-15,18 35 16,34-17 0,1-54-16,-18 19 0,-35-19 15,0 19 1,-35-19-16,-19 54 0,-52 52 15,0 18-15,0 36 16,0-1 0,0 0-16,0 1 0,0-1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 sz="1600" dirty="0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8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2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5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E07E-7A9C-4DD2-AE59-DC9D381F206A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57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5403-1302-4661-B241-700161E32EBC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30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B318D-C9BF-417D-8845-B08245F27DC2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692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A34B0-1E1D-4AFE-896C-F865CD5B4C77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49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E1FF-839A-4E1F-AEA0-8A6574BAD436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2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259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DDE9EC"/>
                </a:solidFill>
              </a:rPr>
              <a:pPr/>
              <a:t>10/22/2018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EA7C8D44-3667-46F6-9772-CC52308E2A7F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33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388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068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2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5454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>
                <a:solidFill>
                  <a:srgbClr val="DDE9EC"/>
                </a:solidFill>
              </a:rPr>
              <a:pPr/>
              <a:t>10/22/2018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48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>
                <a:solidFill>
                  <a:srgbClr val="464653"/>
                </a:solidFill>
              </a:rPr>
              <a:pPr/>
              <a:t>10/22/2018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7C8D44-3667-46F6-9772-CC52308E2A7F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sz="1600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2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7" Type="http://schemas.openxmlformats.org/officeDocument/2006/relationships/image" Target="../media/image51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50.emf"/><Relationship Id="rId4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_xbf9fDdUE" TargetMode="External"/><Relationship Id="rId2" Type="http://schemas.openxmlformats.org/officeDocument/2006/relationships/hyperlink" Target="https://www.youtube.com/watch?v=jcXVb8FZPS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f_visgFXSI" TargetMode="External"/><Relationship Id="rId2" Type="http://schemas.openxmlformats.org/officeDocument/2006/relationships/hyperlink" Target="https://www.youtube.com/watch?v=453MyInYuO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review, 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8686800" cy="534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441720" y="4451400"/>
              <a:ext cx="1276560" cy="19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2360" y="4442040"/>
                <a:ext cx="129528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7300" y="0"/>
            <a:ext cx="8156575" cy="620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8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Mind Map, under “Federalism”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/>
              <a:t>Expressed Powers</a:t>
            </a:r>
          </a:p>
          <a:p>
            <a:pPr lvl="1"/>
            <a:r>
              <a:rPr lang="en-US" sz="5700" dirty="0"/>
              <a:t>National government</a:t>
            </a:r>
          </a:p>
          <a:p>
            <a:r>
              <a:rPr lang="en-US" sz="6000" dirty="0"/>
              <a:t>Concurrent Powers</a:t>
            </a:r>
          </a:p>
          <a:p>
            <a:pPr lvl="1"/>
            <a:r>
              <a:rPr lang="en-US" sz="5700" dirty="0"/>
              <a:t>Shared </a:t>
            </a:r>
          </a:p>
          <a:p>
            <a:r>
              <a:rPr lang="en-US" sz="6000" dirty="0"/>
              <a:t>Reserved Powers</a:t>
            </a:r>
          </a:p>
          <a:p>
            <a:pPr lvl="1"/>
            <a:r>
              <a:rPr lang="en-US" sz="5700" dirty="0"/>
              <a:t>States and small </a:t>
            </a:r>
            <a:r>
              <a:rPr lang="en-US" sz="5700" dirty="0" err="1"/>
              <a:t>gov’t</a:t>
            </a:r>
            <a:endParaRPr lang="en-US" sz="57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282960" y="-12600"/>
              <a:ext cx="4426200" cy="17528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73600" y="-21960"/>
                <a:ext cx="4444920" cy="177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4565640" y="596880"/>
              <a:ext cx="3245400" cy="957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56280" y="587520"/>
                <a:ext cx="3264120" cy="11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3003600" y="596880"/>
              <a:ext cx="6172560" cy="54676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94240" y="587520"/>
                <a:ext cx="6191280" cy="548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9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Federalism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19200"/>
            <a:ext cx="8915400" cy="49377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The sharing of powers between the Federal Government and the State’s Governments</a:t>
            </a:r>
          </a:p>
          <a:p>
            <a:pPr>
              <a:lnSpc>
                <a:spcPct val="80000"/>
              </a:lnSpc>
            </a:pPr>
            <a:r>
              <a:rPr lang="en-US" sz="4400" dirty="0"/>
              <a:t>Both the states and the federal government’s duties and requirements are spelled out in the Constitution</a:t>
            </a:r>
          </a:p>
          <a:p>
            <a:pPr lvl="1">
              <a:lnSpc>
                <a:spcPct val="80000"/>
              </a:lnSpc>
            </a:pPr>
            <a:r>
              <a:rPr lang="en-US" sz="4100" dirty="0"/>
              <a:t>What are the requirements for states?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994320" y="63360"/>
              <a:ext cx="6553440" cy="5804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4960" y="54000"/>
                <a:ext cx="6572160" cy="582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811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Expressed, National </a:t>
            </a:r>
            <a:r>
              <a:rPr lang="en-US" dirty="0"/>
              <a:t>Government Powers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Maintain Military</a:t>
            </a:r>
          </a:p>
          <a:p>
            <a:pPr lvl="1"/>
            <a:r>
              <a:rPr lang="en-US" sz="4000" dirty="0"/>
              <a:t>Declare War</a:t>
            </a:r>
          </a:p>
          <a:p>
            <a:r>
              <a:rPr lang="en-US" sz="4400" dirty="0"/>
              <a:t>Establish the </a:t>
            </a:r>
            <a:r>
              <a:rPr lang="en-US" sz="4400" dirty="0">
                <a:hlinkClick r:id="rId2"/>
              </a:rPr>
              <a:t>Postal System</a:t>
            </a:r>
            <a:endParaRPr lang="en-US" sz="4400" dirty="0"/>
          </a:p>
          <a:p>
            <a:r>
              <a:rPr lang="en-US" sz="4400" dirty="0"/>
              <a:t>Weights and Measures</a:t>
            </a:r>
          </a:p>
          <a:p>
            <a:r>
              <a:rPr lang="en-US" sz="4400" dirty="0"/>
              <a:t>Protect </a:t>
            </a:r>
            <a:r>
              <a:rPr lang="en-US" sz="4400" dirty="0">
                <a:hlinkClick r:id="rId3"/>
              </a:rPr>
              <a:t>patents </a:t>
            </a:r>
            <a:r>
              <a:rPr lang="en-US" sz="4400" dirty="0"/>
              <a:t>and copyrights</a:t>
            </a:r>
          </a:p>
        </p:txBody>
      </p:sp>
    </p:spTree>
    <p:extLst>
      <p:ext uri="{BB962C8B-B14F-4D97-AF65-F5344CB8AC3E}">
        <p14:creationId xmlns:p14="http://schemas.microsoft.com/office/powerpoint/2010/main" val="410829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Reserved, State’s </a:t>
            </a:r>
            <a:r>
              <a:rPr lang="en-US" dirty="0"/>
              <a:t>Governmental Powers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Establish local government</a:t>
            </a:r>
          </a:p>
          <a:p>
            <a:r>
              <a:rPr lang="en-US" sz="4000" dirty="0"/>
              <a:t>Establish schools</a:t>
            </a:r>
          </a:p>
          <a:p>
            <a:r>
              <a:rPr lang="en-US" sz="4000" dirty="0"/>
              <a:t>Regulate State Commerce</a:t>
            </a:r>
          </a:p>
          <a:p>
            <a:r>
              <a:rPr lang="en-US" sz="4000" dirty="0">
                <a:hlinkClick r:id="rId2"/>
              </a:rPr>
              <a:t>Marriage </a:t>
            </a:r>
            <a:r>
              <a:rPr lang="en-US" sz="4000" dirty="0" smtClean="0">
                <a:hlinkClick r:id="rId2"/>
              </a:rPr>
              <a:t>regulations</a:t>
            </a:r>
            <a:r>
              <a:rPr lang="en-US" sz="4000" dirty="0" smtClean="0"/>
              <a:t> (</a:t>
            </a:r>
            <a:r>
              <a:rPr lang="en-US" sz="4000" dirty="0" smtClean="0">
                <a:hlinkClick r:id="rId3"/>
              </a:rPr>
              <a:t>overview</a:t>
            </a:r>
            <a:r>
              <a:rPr lang="en-US" sz="4000" dirty="0" smtClean="0"/>
              <a:t>)</a:t>
            </a:r>
            <a:endParaRPr lang="en-US" sz="4000" dirty="0"/>
          </a:p>
          <a:p>
            <a:r>
              <a:rPr lang="en-US" sz="4000" dirty="0"/>
              <a:t>Establish and regulate corporations</a:t>
            </a:r>
          </a:p>
        </p:txBody>
      </p:sp>
    </p:spTree>
    <p:extLst>
      <p:ext uri="{BB962C8B-B14F-4D97-AF65-F5344CB8AC3E}">
        <p14:creationId xmlns:p14="http://schemas.microsoft.com/office/powerpoint/2010/main" val="355146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Concurrent, Shared </a:t>
            </a:r>
            <a:r>
              <a:rPr lang="en-US" dirty="0"/>
              <a:t>Governmental Powers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Power to tax</a:t>
            </a:r>
          </a:p>
          <a:p>
            <a:r>
              <a:rPr lang="en-US" sz="4000" dirty="0"/>
              <a:t>Establish courts</a:t>
            </a:r>
          </a:p>
          <a:p>
            <a:r>
              <a:rPr lang="en-US" sz="4000" dirty="0"/>
              <a:t>Regulate banks</a:t>
            </a:r>
          </a:p>
          <a:p>
            <a:r>
              <a:rPr lang="en-US" sz="4000" dirty="0"/>
              <a:t>Borrow money</a:t>
            </a:r>
          </a:p>
          <a:p>
            <a:r>
              <a:rPr lang="en-US" sz="4000" dirty="0"/>
              <a:t>Provide for the general welfare</a:t>
            </a:r>
          </a:p>
        </p:txBody>
      </p:sp>
    </p:spTree>
    <p:extLst>
      <p:ext uri="{BB962C8B-B14F-4D97-AF65-F5344CB8AC3E}">
        <p14:creationId xmlns:p14="http://schemas.microsoft.com/office/powerpoint/2010/main" val="131763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602" y="0"/>
            <a:ext cx="8653398" cy="574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Gill Sans MT</vt:lpstr>
      <vt:lpstr>Wingdings</vt:lpstr>
      <vt:lpstr>Wingdings 3</vt:lpstr>
      <vt:lpstr>Origin</vt:lpstr>
      <vt:lpstr>Venn review, Federalism</vt:lpstr>
      <vt:lpstr>Mind Map, under “Federalism” </vt:lpstr>
      <vt:lpstr>Federalism</vt:lpstr>
      <vt:lpstr>Expressed, National Government Powers</vt:lpstr>
      <vt:lpstr>Reserved, State’s Governmental Powers</vt:lpstr>
      <vt:lpstr>Concurrent, Shared Governmental Powers</vt:lpstr>
      <vt:lpstr>Venn Review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review, Federalism</dc:title>
  <dc:creator>Matheny, Ross</dc:creator>
  <cp:lastModifiedBy>Matheny, Ross</cp:lastModifiedBy>
  <cp:revision>1</cp:revision>
  <dcterms:created xsi:type="dcterms:W3CDTF">2018-10-22T15:20:34Z</dcterms:created>
  <dcterms:modified xsi:type="dcterms:W3CDTF">2018-10-22T15:20:43Z</dcterms:modified>
</cp:coreProperties>
</file>