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6" r:id="rId3"/>
  </p:sldMasterIdLst>
  <p:sldIdLst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74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EADF5-C566-435F-988F-0252C957A5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E0044-D962-4719-860E-9680BCF900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738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EADF5-C566-435F-988F-0252C957A5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E0044-D962-4719-860E-9680BCF900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286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EADF5-C566-435F-988F-0252C957A5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E0044-D962-4719-860E-9680BCF900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4269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F99F8-E188-4D60-8432-326E8A4229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C35F-1CC1-46C1-B254-95E6523EA5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1819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F99F8-E188-4D60-8432-326E8A4229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C35F-1CC1-46C1-B254-95E6523EA5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1103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F99F8-E188-4D60-8432-326E8A4229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C35F-1CC1-46C1-B254-95E6523EA5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5838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F99F8-E188-4D60-8432-326E8A4229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C35F-1CC1-46C1-B254-95E6523EA5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1297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F99F8-E188-4D60-8432-326E8A4229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C35F-1CC1-46C1-B254-95E6523EA5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8150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F99F8-E188-4D60-8432-326E8A4229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C35F-1CC1-46C1-B254-95E6523EA5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1736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F99F8-E188-4D60-8432-326E8A4229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C35F-1CC1-46C1-B254-95E6523EA5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2924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F99F8-E188-4D60-8432-326E8A4229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C35F-1CC1-46C1-B254-95E6523EA5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260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EADF5-C566-435F-988F-0252C957A5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E0044-D962-4719-860E-9680BCF900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1873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F99F8-E188-4D60-8432-326E8A4229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C35F-1CC1-46C1-B254-95E6523EA5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3837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F99F8-E188-4D60-8432-326E8A4229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C35F-1CC1-46C1-B254-95E6523EA5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0173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F99F8-E188-4D60-8432-326E8A4229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C35F-1CC1-46C1-B254-95E6523EA5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0543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09BD98-6265-4DEC-A864-35144FBA0196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7815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21521-ACD9-4732-8332-DB5E135A879B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9474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3358C-8354-4F61-9A74-062B5DE8080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E3D0D8-6805-4B72-A41D-37852B938C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68450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5BA6B-81B9-4058-84BE-978269DAB34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5F42C3-5340-4D91-A76F-D4230AEA55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03874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1B751-5263-4837-931B-B1DF7D437C5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6F8C4E-000A-477F-BA3A-E7324ED023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34119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788F9-254C-47CA-87A2-1225CF95DA7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342BAB-9F93-4411-9C64-AFAFB14A5D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41813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D7045-6CAA-456D-AF06-E3B143DA849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85DB7D-E9AE-42FF-9689-F85C712572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2722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EADF5-C566-435F-988F-0252C957A5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E0044-D962-4719-860E-9680BCF900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61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DEB34-55E5-48C2-8ADD-576F153F067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20F204-9ED6-413F-85D3-E8DBDBBAA8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31178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86AA2-0FE4-4A66-9284-596B5D083C4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04881-8A12-486D-A74F-8928F8853B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66393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7CFA2-ACBB-4BE5-A2BD-46ABC86642C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5271D5-6CC7-46A9-B410-96EDBF08E1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40147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BE446-EFED-41E8-AAAB-8C48F9D3EEA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C64377-27B7-4A9A-9156-BD1A305F7A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35527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12F74-9C96-4193-8A19-076420C1594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06DB0C-F7A1-47DE-A4B1-04FD4CA733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89845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6752E-7887-41AE-A6E8-129801D4AA1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F2F514-D6F3-42B0-87F8-64EF837E2E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5604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EADF5-C566-435F-988F-0252C957A5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E0044-D962-4719-860E-9680BCF900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050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EADF5-C566-435F-988F-0252C957A5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E0044-D962-4719-860E-9680BCF900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890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EADF5-C566-435F-988F-0252C957A5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E0044-D962-4719-860E-9680BCF900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723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EADF5-C566-435F-988F-0252C957A5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E0044-D962-4719-860E-9680BCF900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730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EADF5-C566-435F-988F-0252C957A5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E0044-D962-4719-860E-9680BCF900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241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EADF5-C566-435F-988F-0252C957A5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E0044-D962-4719-860E-9680BCF900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220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FEADF5-C566-435F-988F-0252C957A5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E0044-D962-4719-860E-9680BCF900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626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F99F8-E188-4D60-8432-326E8A4229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AC35F-1CC1-46C1-B254-95E6523EA5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880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CC5ED8F-EABB-4E12-80FE-9F59464E5DC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6/10/2019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2851B6C2-D81A-4150-AA09-B0984151E613}" type="slidenum">
              <a:rPr lang="en-US" altLang="en-US" smtClean="0"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322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0tGd_9Tahzw" TargetMode="External"/><Relationship Id="rId2" Type="http://schemas.openxmlformats.org/officeDocument/2006/relationships/hyperlink" Target="https://www.youtube.com/watch?v=VBu_bN4EvW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ucpjnF7S4LE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BjJE9fGdkM" TargetMode="External"/><Relationship Id="rId2" Type="http://schemas.openxmlformats.org/officeDocument/2006/relationships/slideLayout" Target="../slideLayouts/slideLayout18.xml"/><Relationship Id="rId1" Type="http://schemas.openxmlformats.org/officeDocument/2006/relationships/video" Target="file:///C:\Documents%20and%20Settings\clee\Desktop\U.S.%20History%20Videos\US%20-%20Nixon%20to%20Present%20Day\Iran%20Hostage%20Crisis.asf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www.youtube.com/watch?v=ucpjnF7S4LE" TargetMode="Externa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Relationship Id="rId1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13" Type="http://schemas.openxmlformats.org/officeDocument/2006/relationships/image" Target="../media/image39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12" Type="http://schemas.openxmlformats.org/officeDocument/2006/relationships/image" Target="../media/image38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2.jpeg"/><Relationship Id="rId11" Type="http://schemas.openxmlformats.org/officeDocument/2006/relationships/image" Target="../media/image37.jpeg"/><Relationship Id="rId5" Type="http://schemas.openxmlformats.org/officeDocument/2006/relationships/image" Target="../media/image31.jpeg"/><Relationship Id="rId10" Type="http://schemas.openxmlformats.org/officeDocument/2006/relationships/image" Target="../media/image36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Relationship Id="rId1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13" Type="http://schemas.openxmlformats.org/officeDocument/2006/relationships/image" Target="../media/image52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12" Type="http://schemas.openxmlformats.org/officeDocument/2006/relationships/image" Target="../media/image51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5.jpeg"/><Relationship Id="rId11" Type="http://schemas.openxmlformats.org/officeDocument/2006/relationships/image" Target="../media/image50.jpeg"/><Relationship Id="rId5" Type="http://schemas.openxmlformats.org/officeDocument/2006/relationships/image" Target="../media/image44.jpeg"/><Relationship Id="rId10" Type="http://schemas.openxmlformats.org/officeDocument/2006/relationships/image" Target="../media/image49.jpeg"/><Relationship Id="rId4" Type="http://schemas.openxmlformats.org/officeDocument/2006/relationships/image" Target="../media/image43.jpeg"/><Relationship Id="rId9" Type="http://schemas.openxmlformats.org/officeDocument/2006/relationships/image" Target="../media/image48.jpeg"/><Relationship Id="rId14" Type="http://schemas.openxmlformats.org/officeDocument/2006/relationships/image" Target="../media/image5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Relationship Id="rId9" Type="http://schemas.openxmlformats.org/officeDocument/2006/relationships/image" Target="../media/image61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3" Type="http://schemas.openxmlformats.org/officeDocument/2006/relationships/image" Target="../media/image63.jpeg"/><Relationship Id="rId7" Type="http://schemas.openxmlformats.org/officeDocument/2006/relationships/image" Target="../media/image67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Relationship Id="rId9" Type="http://schemas.openxmlformats.org/officeDocument/2006/relationships/image" Target="../media/image69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jpeg"/><Relationship Id="rId3" Type="http://schemas.openxmlformats.org/officeDocument/2006/relationships/image" Target="../media/image71.jpeg"/><Relationship Id="rId7" Type="http://schemas.openxmlformats.org/officeDocument/2006/relationships/image" Target="../media/image75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10" Type="http://schemas.openxmlformats.org/officeDocument/2006/relationships/image" Target="../media/image77.jpeg"/><Relationship Id="rId4" Type="http://schemas.openxmlformats.org/officeDocument/2006/relationships/image" Target="../media/image72.jpeg"/><Relationship Id="rId9" Type="http://schemas.openxmlformats.org/officeDocument/2006/relationships/hyperlink" Target="http://www.inthe70s.com/clothes/chucktaylors0.s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hyperlink" Target="https://www.youtube.com/watch?v=mbc9ElB5vfQ" TargetMode="External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0tGd_9Tahzw" TargetMode="External"/><Relationship Id="rId2" Type="http://schemas.openxmlformats.org/officeDocument/2006/relationships/hyperlink" Target="https://www.youtube.com/watch?v=VBu_bN4EvW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ucpjnF7S4L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en.wikipedia.org/wiki/Regents_of_the_University_of_California_v._Bakke" TargetMode="Externa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514181"/>
            <a:ext cx="12192000" cy="1325563"/>
          </a:xfrm>
        </p:spPr>
        <p:txBody>
          <a:bodyPr/>
          <a:lstStyle/>
          <a:p>
            <a:r>
              <a:rPr lang="en-US" dirty="0" smtClean="0"/>
              <a:t>The Rest of the ’70s: Carter (</a:t>
            </a:r>
            <a:r>
              <a:rPr lang="en-US" dirty="0" smtClean="0">
                <a:hlinkClick r:id="rId2"/>
              </a:rPr>
              <a:t>Ford </a:t>
            </a:r>
            <a:r>
              <a:rPr lang="en-US" dirty="0" smtClean="0"/>
              <a:t>did very little)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-1"/>
            <a:ext cx="12192000" cy="5514181"/>
          </a:xfrm>
        </p:spPr>
        <p:txBody>
          <a:bodyPr/>
          <a:lstStyle/>
          <a:p>
            <a:r>
              <a:rPr lang="en-US" dirty="0" smtClean="0"/>
              <a:t>Energy Crisis</a:t>
            </a:r>
          </a:p>
          <a:p>
            <a:pPr lvl="1"/>
            <a:r>
              <a:rPr lang="en-US" dirty="0" smtClean="0"/>
              <a:t>National Energy Act, </a:t>
            </a:r>
            <a:r>
              <a:rPr lang="en-US" dirty="0" smtClean="0">
                <a:hlinkClick r:id="rId3"/>
              </a:rPr>
              <a:t>Malaise Speech</a:t>
            </a:r>
            <a:endParaRPr lang="en-US" dirty="0" smtClean="0"/>
          </a:p>
          <a:p>
            <a:r>
              <a:rPr lang="en-US" dirty="0" smtClean="0"/>
              <a:t>Camp David Accords </a:t>
            </a:r>
          </a:p>
          <a:p>
            <a:pPr lvl="1"/>
            <a:r>
              <a:rPr lang="en-US" dirty="0" smtClean="0"/>
              <a:t>Egypt gets land back that Israel took in 1967 (and kept in 1973) Wars</a:t>
            </a:r>
          </a:p>
          <a:p>
            <a:r>
              <a:rPr lang="en-US" dirty="0" smtClean="0"/>
              <a:t>Iran Hostage Crisis</a:t>
            </a:r>
          </a:p>
          <a:p>
            <a:pPr lvl="1"/>
            <a:r>
              <a:rPr lang="en-US" dirty="0" smtClean="0"/>
              <a:t>Let’s talk</a:t>
            </a:r>
          </a:p>
          <a:p>
            <a:r>
              <a:rPr lang="en-US" dirty="0" smtClean="0"/>
              <a:t>Environmental Protection</a:t>
            </a:r>
          </a:p>
          <a:p>
            <a:pPr lvl="1"/>
            <a:r>
              <a:rPr lang="en-US" dirty="0" smtClean="0"/>
              <a:t>Clean Water Act</a:t>
            </a:r>
          </a:p>
          <a:p>
            <a:pPr lvl="1"/>
            <a:r>
              <a:rPr lang="en-US" dirty="0" smtClean="0">
                <a:hlinkClick r:id="rId4"/>
              </a:rPr>
              <a:t>Three Mile Island </a:t>
            </a:r>
            <a:endParaRPr lang="en-US" dirty="0" smtClean="0"/>
          </a:p>
          <a:p>
            <a:r>
              <a:rPr lang="en-US" dirty="0" smtClean="0"/>
              <a:t>Baby Bust</a:t>
            </a:r>
          </a:p>
          <a:p>
            <a:r>
              <a:rPr lang="en-US" dirty="0" smtClean="0"/>
              <a:t>Rustbelt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56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Iranian Hostage Crisis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8901" y="1104900"/>
            <a:ext cx="7415388" cy="4525963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altLang="en-US" sz="3600" dirty="0" smtClean="0"/>
              <a:t>Carter attempted a failed rescue attempted which ended with the death of 8 servicemen</a:t>
            </a:r>
          </a:p>
          <a:p>
            <a:pPr>
              <a:lnSpc>
                <a:spcPct val="80000"/>
              </a:lnSpc>
            </a:pPr>
            <a:r>
              <a:rPr lang="en-US" altLang="en-US" sz="3600" dirty="0" smtClean="0"/>
              <a:t>The inability to free the hostages cost Carter the 1980 election</a:t>
            </a:r>
          </a:p>
          <a:p>
            <a:pPr>
              <a:lnSpc>
                <a:spcPct val="80000"/>
              </a:lnSpc>
            </a:pPr>
            <a:r>
              <a:rPr lang="en-US" altLang="en-US" sz="3600" dirty="0" smtClean="0"/>
              <a:t>January </a:t>
            </a:r>
            <a:r>
              <a:rPr lang="en-US" altLang="en-US" sz="3600" dirty="0"/>
              <a:t>20, 1981 </a:t>
            </a:r>
            <a:r>
              <a:rPr lang="en-US" altLang="en-US" sz="3600" dirty="0">
                <a:sym typeface="Wingdings" pitchFamily="2" charset="2"/>
              </a:rPr>
              <a:t> day Carter left office, Iran released the hostages after 444 days in captivity</a:t>
            </a:r>
            <a:endParaRPr lang="en-US" altLang="en-US" sz="3600" dirty="0"/>
          </a:p>
          <a:p>
            <a:pPr marL="0" indent="0">
              <a:buNone/>
            </a:pPr>
            <a:endParaRPr lang="en-US" sz="3600" dirty="0"/>
          </a:p>
        </p:txBody>
      </p:sp>
      <p:pic>
        <p:nvPicPr>
          <p:cNvPr id="6" name="Picture 7" descr="thumbnail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289" y="1104900"/>
            <a:ext cx="4687711" cy="575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59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2133600" y="228601"/>
            <a:ext cx="7848600" cy="650875"/>
          </a:xfrm>
          <a:prstGeom prst="rect">
            <a:avLst/>
          </a:prstGeom>
          <a:noFill/>
          <a:ln w="9525">
            <a:solidFill>
              <a:srgbClr val="FFCC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>
                <a:solidFill>
                  <a:srgbClr val="FFCC99"/>
                </a:solidFill>
                <a:latin typeface="Tahoma" pitchFamily="34" charset="0"/>
                <a:hlinkClick r:id="rId3"/>
              </a:rPr>
              <a:t>Iranian Hostage Crisis</a:t>
            </a:r>
            <a:endParaRPr lang="en-US" sz="3600" b="1" dirty="0">
              <a:solidFill>
                <a:srgbClr val="FFCC99"/>
              </a:solidFill>
              <a:latin typeface="Tahoma" pitchFamily="34" charset="0"/>
            </a:endParaRPr>
          </a:p>
        </p:txBody>
      </p:sp>
      <p:pic>
        <p:nvPicPr>
          <p:cNvPr id="16392" name="Iran Hostage Crisis.asf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143001"/>
            <a:ext cx="7772400" cy="5299075"/>
          </a:xfrm>
          <a:prstGeom prst="rect">
            <a:avLst/>
          </a:prstGeom>
          <a:noFill/>
          <a:ln w="38100">
            <a:solidFill>
              <a:srgbClr val="FFCC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554038"/>
            <a:ext cx="11929311" cy="630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99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3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6392"/>
                </p:tgtEl>
              </p:cMediaNode>
            </p:vide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63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9" dur="1" fill="hold"/>
                                        <p:tgtEl>
                                          <p:spTgt spid="163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6800" y="-284162"/>
            <a:ext cx="10972800" cy="1143000"/>
          </a:xfrm>
        </p:spPr>
        <p:txBody>
          <a:bodyPr/>
          <a:lstStyle/>
          <a:p>
            <a:r>
              <a:rPr lang="en-US" dirty="0" smtClean="0"/>
              <a:t>Environmental Movement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57700" y="635000"/>
            <a:ext cx="5753100" cy="6070600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ct val="50000"/>
              </a:spcBef>
            </a:pPr>
            <a:r>
              <a:rPr lang="en-US" sz="3100" dirty="0">
                <a:solidFill>
                  <a:srgbClr val="000000"/>
                </a:solidFill>
                <a:latin typeface="Comic Sans MS" pitchFamily="66" charset="0"/>
              </a:rPr>
              <a:t>Environmentalism  grows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en-US" sz="3100" dirty="0">
                <a:solidFill>
                  <a:srgbClr val="000000"/>
                </a:solidFill>
                <a:latin typeface="Comic Sans MS" pitchFamily="66" charset="0"/>
              </a:rPr>
              <a:t>	</a:t>
            </a:r>
            <a:r>
              <a:rPr lang="en-US" sz="3100" dirty="0">
                <a:latin typeface="Comic Sans MS" pitchFamily="66" charset="0"/>
              </a:rPr>
              <a:t>-</a:t>
            </a:r>
            <a:r>
              <a:rPr lang="en-US" sz="3100" b="1" dirty="0">
                <a:latin typeface="Comic Sans MS" pitchFamily="66" charset="0"/>
              </a:rPr>
              <a:t>Rachel Carson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en-US" sz="3100" dirty="0">
                <a:latin typeface="Comic Sans MS" pitchFamily="66" charset="0"/>
              </a:rPr>
              <a:t>	Silent Spring, 1962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3100" dirty="0">
                <a:latin typeface="Comic Sans MS" pitchFamily="66" charset="0"/>
              </a:rPr>
              <a:t>Wrote about pesticides and pollution of water and soil</a:t>
            </a:r>
          </a:p>
          <a:p>
            <a:pPr>
              <a:spcBef>
                <a:spcPct val="50000"/>
              </a:spcBef>
            </a:pPr>
            <a:r>
              <a:rPr lang="en-US" sz="3100" dirty="0">
                <a:latin typeface="Comic Sans MS" pitchFamily="66" charset="0"/>
              </a:rPr>
              <a:t>-establishment of </a:t>
            </a:r>
            <a:r>
              <a:rPr lang="en-US" sz="3100" b="1" i="1" dirty="0">
                <a:latin typeface="Comic Sans MS" pitchFamily="66" charset="0"/>
              </a:rPr>
              <a:t>EPA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3100" dirty="0">
                <a:latin typeface="Comic Sans MS" pitchFamily="66" charset="0"/>
              </a:rPr>
              <a:t>Environmental Protection Agency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3100" dirty="0">
                <a:latin typeface="Comic Sans MS" pitchFamily="66" charset="0"/>
              </a:rPr>
              <a:t>Sets/enforces pollution standards</a:t>
            </a:r>
          </a:p>
          <a:p>
            <a:pPr>
              <a:spcBef>
                <a:spcPct val="50000"/>
              </a:spcBef>
            </a:pPr>
            <a:r>
              <a:rPr lang="en-US" sz="3100" dirty="0">
                <a:latin typeface="Comic Sans MS" pitchFamily="66" charset="0"/>
              </a:rPr>
              <a:t>-April 22, 1970</a:t>
            </a:r>
          </a:p>
          <a:p>
            <a:pPr>
              <a:spcBef>
                <a:spcPct val="50000"/>
              </a:spcBef>
            </a:pPr>
            <a:r>
              <a:rPr lang="en-US" sz="3100" dirty="0">
                <a:latin typeface="Comic Sans MS" pitchFamily="66" charset="0"/>
              </a:rPr>
              <a:t>	1</a:t>
            </a:r>
            <a:r>
              <a:rPr lang="en-US" sz="3100" baseline="30000" dirty="0">
                <a:latin typeface="Comic Sans MS" pitchFamily="66" charset="0"/>
              </a:rPr>
              <a:t>st</a:t>
            </a:r>
            <a:r>
              <a:rPr lang="en-US" sz="3100" dirty="0">
                <a:latin typeface="Comic Sans MS" pitchFamily="66" charset="0"/>
              </a:rPr>
              <a:t> </a:t>
            </a:r>
            <a:r>
              <a:rPr lang="en-US" sz="3100" b="1" i="1" dirty="0">
                <a:latin typeface="Comic Sans MS" pitchFamily="66" charset="0"/>
              </a:rPr>
              <a:t>Earth Day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3100" dirty="0">
                <a:latin typeface="Comic Sans MS" pitchFamily="66" charset="0"/>
              </a:rPr>
              <a:t>Promotes ecological awareness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13" descr="e11-999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577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19200"/>
            <a:ext cx="6019800" cy="5486400"/>
          </a:xfrm>
        </p:spPr>
        <p:txBody>
          <a:bodyPr>
            <a:normAutofit fontScale="85000" lnSpcReduction="10000"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latin typeface="Comic Sans MS" pitchFamily="66" charset="0"/>
              </a:rPr>
              <a:t>Alaskan Conservation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>
                <a:latin typeface="Comic Sans MS" pitchFamily="66" charset="0"/>
              </a:rPr>
              <a:t>Alaskan land set aside and given back to native tribes to save oil</a:t>
            </a:r>
          </a:p>
          <a:p>
            <a:pPr>
              <a:spcBef>
                <a:spcPct val="50000"/>
              </a:spcBef>
            </a:pPr>
            <a:r>
              <a:rPr lang="en-US" dirty="0">
                <a:latin typeface="Comic Sans MS" pitchFamily="66" charset="0"/>
              </a:rPr>
              <a:t>-</a:t>
            </a:r>
            <a:r>
              <a:rPr lang="en-US" b="1" dirty="0">
                <a:latin typeface="Comic Sans MS" pitchFamily="66" charset="0"/>
              </a:rPr>
              <a:t>Nuclear Energy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mic Sans MS" pitchFamily="66" charset="0"/>
              </a:rPr>
              <a:t>debate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>
                <a:latin typeface="Comic Sans MS" pitchFamily="66" charset="0"/>
              </a:rPr>
              <a:t>Dangerous but convenient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omic Sans MS" pitchFamily="66" charset="0"/>
              </a:rPr>
              <a:t>	</a:t>
            </a:r>
            <a:r>
              <a:rPr lang="en-US" dirty="0">
                <a:hlinkClick r:id="rId2"/>
              </a:rPr>
              <a:t>Three Mile Island </a:t>
            </a:r>
            <a:endParaRPr lang="en-US" dirty="0"/>
          </a:p>
          <a:p>
            <a:pPr>
              <a:spcBef>
                <a:spcPct val="50000"/>
              </a:spcBef>
            </a:pPr>
            <a:r>
              <a:rPr lang="en-US" b="1" i="1" u="sng" dirty="0" smtClean="0">
                <a:latin typeface="Comic Sans MS" pitchFamily="66" charset="0"/>
              </a:rPr>
              <a:t>- </a:t>
            </a:r>
            <a:r>
              <a:rPr lang="en-US" b="1" i="1" u="sng" dirty="0">
                <a:latin typeface="Comic Sans MS" pitchFamily="66" charset="0"/>
              </a:rPr>
              <a:t>March 1979 near Harrisburg, PA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u="sng" dirty="0">
                <a:latin typeface="Comic Sans MS" pitchFamily="66" charset="0"/>
              </a:rPr>
              <a:t>Partial meltdown showed dangers of nuclear power</a:t>
            </a:r>
          </a:p>
          <a:p>
            <a:pPr>
              <a:spcBef>
                <a:spcPct val="50000"/>
              </a:spcBef>
            </a:pPr>
            <a:r>
              <a:rPr lang="en-US" u="sng" dirty="0">
                <a:solidFill>
                  <a:srgbClr val="000000"/>
                </a:solidFill>
                <a:latin typeface="Comic Sans MS" pitchFamily="66" charset="0"/>
              </a:rPr>
              <a:t>-Continuing Movement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u="sng" dirty="0">
                <a:latin typeface="Comic Sans MS" pitchFamily="66" charset="0"/>
              </a:rPr>
              <a:t>Struggle to balance environmental concerns with jobs and progress</a:t>
            </a:r>
          </a:p>
          <a:p>
            <a:endParaRPr lang="en-US" dirty="0"/>
          </a:p>
        </p:txBody>
      </p:sp>
      <p:pic>
        <p:nvPicPr>
          <p:cNvPr id="5" name="Picture 16" descr="TMI-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638605"/>
            <a:ext cx="4038600" cy="4449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02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3.gstatic.com/images?q=tbn:ANd9GcQ-rhHdLGbvsO8z2_Ik0wI527_yeyGH9D7J0VfJ0ZhiNtrXiW3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1725083" cy="207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t0.gstatic.com/images?q=tbn:ANd9GcQKZwPMKTHbbt93cJ_wetc1J63xma4K4-bXai7NnAQySwqSOJphI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1" y="72737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t1.gstatic.com/images?q=tbn:ANd9GcQJvHYgZmvlDB2j8amclXbeAs7ViUgYvk-ZYvnAvvIf9XtL2hO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5965" y="72737"/>
            <a:ext cx="1733550" cy="264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t1.gstatic.com/images?q=tbn:ANd9GcR6MH860hOUJOJL6Q66hHz72lxiZgnzzpxsODBdjjUD_IzqXgEj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483" y="2070101"/>
            <a:ext cx="1752600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t0.gstatic.com/images?q=tbn:ANd9GcQI3ttn0pVTzh1xisYEhCjF3PPtEE8oGyeeKt5SuE5Z8_Y0CX4k0Q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084" y="1934359"/>
            <a:ext cx="2266882" cy="240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t0.gstatic.com/images?q=tbn:ANd9GcQn-c_rLDIsqVMzO8vUET3XH3kG3g-Msg5B9os18paQWP1ybmwtsQ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1" y="62840"/>
            <a:ext cx="2562225" cy="178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t0.gstatic.com/images?q=tbn:ANd9GcQrjcpYIEPjnfp15Sxs9ArLOzQs3fk2e8RsoFwZ1Rba08sL-_bP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4364968"/>
            <a:ext cx="1914525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t3.gstatic.com/images?q=tbn:ANd9GcSIi4ZotqIZ0OWD2EK-KHjwU6alJCM4LHUBckpkmRUaJcMaFWXJ5w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787" y="4368370"/>
            <a:ext cx="1905000" cy="240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t3.gstatic.com/images?q=tbn:ANd9GcTuL3vTzew3ujZ2lDrcOUX371VRNS0oAtkI55THGURBO4WZ4hTb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975" y="2730069"/>
            <a:ext cx="173454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t2.gstatic.com/images?q=tbn:ANd9GcQEkOPfZtBAe09tdUb2sE0iEbN-QucIYUgFspE6HvXChsI4U__E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516" y="1906795"/>
            <a:ext cx="197068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://t1.gstatic.com/images?q=tbn:ANd9GcQw1g2PPuAqNb7u0_v207dVJUG4f_pnrcbJ8d9JWQwACEPgjfky6A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005" y="4222834"/>
            <a:ext cx="179070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://t2.gstatic.com/images?q=tbn:ANd9GcTccVOLo_EFJV199bPJ0AKzhMJ54kwVLJh2mkqRuf4bRNeGaezx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1849543"/>
            <a:ext cx="1295400" cy="240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://t0.gstatic.com/images?q=tbn:ANd9GcTttiGB6_ga4a_07whcrj4jr8PTHsmgGhdpIf7o8l5L0UgyQSr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320" y="4049920"/>
            <a:ext cx="1743075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732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t3.gstatic.com/images?q=tbn:ANd9GcQ3KlpXP6PTMxUpNmP67CCNC6PZPpY4Pt-PU5o29Fj2nl30nNf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828800" cy="162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t3.gstatic.com/images?q=tbn:ANd9GcRodt18jRmhiKAyJgyRDM0G5P38s8yuNcChN53cPdZLPZ_m58-qj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0"/>
            <a:ext cx="2286000" cy="162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data:image/jpeg;base64,/9j/4AAQSkZJRgABAQAAAQABAAD/2wCEAAkGBhQSERUUExQVFRUUGBcZGRYYFxgVFxgYFRgaGxgXFxoYHCYeFxokHBoXIC8gIycpLCwsFR4xNTAqNSYrLCkBCQoKDgwOGg8PGikkHxwqLCkpKSwpKSwpKSwpLCksKSkpKSkpKSksKSkpKSwsLCkpKSkpKSkpLCksLCkpLCwpLP/AABEIALoBDwMBIgACEQEDEQH/xAAcAAACAgMBAQAAAAAAAAAAAAAFBgMEAQIHAAj/xABBEAACAQIEAwYDBQYFBAMBAQABAhEAAwQSITEFBkETIlFhcYEykbEjQlKhwQcUcoLR8CRissLhM1OS8RZjonMV/8QAGQEAAwEBAQAAAAAAAAAAAAAAAQIDAAQF/8QAKBEAAgIDAQABAwQCAwAAAAAAAAECEQMSITFBBBMiUWFxkRRCgaGx/9oADAMBAAIRAxEAPwDkXCcMDcUROk0RsWBntSB97oPOqWFtMjLOhKgg7aHajGEtfaWvR/1pfko1Rcw2FXvHKujD7o8D5VVfDL+6k5VnNvAn4qL4G3/1PJx9DVBk/wAJ6t/uoCk6YRP3q0MqxkP3RvFKOJtjtG0HxH607KP8Va/gP0pMxf8A1G/ib606Chy4Hw9GsKWRTM7qPH0oknCbX/bT/wAF6e1RcuWZsL7/AFoymGET8ornfo6KC8Itf9q3/wCC/wBK8/LNl2VsijL0CrB9dNavsIInY/OrlpKAQRa5UsLcL5F1+6VXKPQRptWcJyvZQscisGMwyKY3+HTbX8qNran2qRbNa2akAsZydZu5YVEA3Coon1PpWnEOTMOyAIiWzO+WZ021NG8RiTbJzISgAIZddeoPh0oLxTENeUGRk2KDQgnqerev5CjbSDGNuifD8Bwk5exsMygBoUTJ8fWhj8hJmYxbhs2UZTpO3y/Sq1q1qNNQRsdWIAgeeutNfCeIZUVbnhoRJP8AMPH0oJv4HnjUUBOHcjWkDdqiPMRoRHnWcXyXhijZLK5o0ktE/Omc386ZlBAzECREgdR5VXRWnx9d/QAfrWbdk6Qs4fkqyLUNaU3IPUnXWNZ9K14dybZVPtbKZpPWdOmxptVCekVG6+FbZmpC8/KGF/7K/Nh+tRHlTC7diunm3560wmyxPl/ele/d/ShbNRz3jvL9lLqhbYAOWdW6t6+FVP8A/Bs5vh6Dqep9aYeYbf8AiFHkv1NVUs9/2T61ZPhN+gC5wS3lJy+PU+PrUb8Htz8J69TRq7b+z/v8Va9jLfyn/VFGzCvewyZdFPxHvSYgDYUWxPA7KrYyy2dQWM9SJIEaCDI8dKj4osWk83uf7aI4iJswQQFG0bhPLrRb8DSADcPSBodY6+MzUJwSz1+fnRS6vdX+X6GqROvsKZGoqHCr/frWhw4qwdq060xqK/YivdiKlNa1jUGVg20bKQ0RqdCBEEfnRXAHv2f4XoYB3EDABoOX+HxNFOEHM9qNlDAn1BqEWUyrgXwY/wCr/Ev0NUSn+D/m/wB1EsMO9f8A4l+hqhH+D/m/3UxFFlVjE2v4DSXjR9s/8bf6qeMn+Jt/wGknHj7Z/wCNv9VNEKH/AJfKiwob/N6b0ZtD1jbXy0ig3BGC2LZ698fOf6Vfw92biLJZnYBRBj1gdNtahL0dBJbU1KLJO1ZtWGUnNE9R6f2PlVm2JpQmqWakSzW8VvZt+O9YIH4jj3RyoIiB0HWg3EcezkBgggSGKn5d3aj3E+FO9wlRoQOoG1DsZw25bUmBJkDUGTFQbkn+x6sI4pQVVYJu6AsCInxPe7o0EanWjGDxOQCEUGBvJI8t6E4Gz3xGu+aRt4HyMzoKPJwtyAQu+o1H9aMrXECKxyVyL2CxBukhgNB0mq/G+PWsLlVgxLAkBY2BiSTtrVzhWCdM2Zd43pF5yvPexwtABSgCgkzIPekx4ztVYedOLMoqdQGjEccKpbc2+7dXMpDqxiY1AGnvU2H4grrK+MEEQR60vYblnEC2rLewzBpyqSyzl+ISVgEHTWrfAs4Z7dxCjpGZd+mhBGkUE1+ojg16g+lyf67V4rWyWwQOum3rUhSmokJHHEnFAfw/Sarrb7x9E+lXuLL/AIw+R+iVhbXeb+X8kNWXhMEPb+zHt/qNYt2+8f4R+b1ae33F9V+prFtILk6AKsnw701jC1xlYtWvM3D+a1bQax4Kx/8AwRVPjNwG3YjaHPzYVi3jhLNrqpAHkRH1+tNQTGMOij0+lUTv8qlvYiYP96Cqpub/AN9KZBPR+la/nUamvUQoyTWprxr1Yw28P4PddR2zpbUDu5gucj2Ex5GiGE4AiGVxImfwkD61EiEeo9f11+dEuFYNLlwI7lM2gIAIzeBnx6Hx9ak8Dq9v6SA8/ar+y3hOGsouGVfPBlddp6UJy/4SOob/AHUVxXDrlhzowgwHggEdDI02I0862vRiLZRoW5uGjRiNYYfrSSUoK/V/2jLWTpcZc4dZDozAaqYkiNQAO6eo11/4rmnELB7a4QNFcyfDvda7PgeGn92thYUlbbEnUd4y5061ynmDiNvO6WR3C5MzvDb+ZMb0mKbbZ05oVFfwMXCOIMLJChctkMzM20sTC/T1mr3KuNxt0k23tWj4m3mJ8pJ0HpSrisRcGHRY+ydy8j7zDQBvCN486b+Wps9iyuD2kdzSfM70Mr1Ngx7ehji/GcRbUDFWEMQO2stH/krDSfkasW2GRWBGVhIOkf8AuqfGzduW2V1WWjKw1ETv5RpRHCW17G2gGi6+/wDSlxvYGaCi+G9hpGm1WkFR2QKpnmBe0VEUurOENyYUMeg/FHlVUiNhUChvHh3F9f0qpzNzT2DC1bANzQsSNFB29WP5UGtc0X2MtkYfhKCPXxmpzfKLYnrJSF3Ecy9i5VVzRpJ0670Vw37UgAoNnYAaP4eopN5kY/vNwkRJmOkHUUKF2rxhF9Flkk+HZuAc428XdyKjK0TrBGnp1qhzFww28dbvZAy3cq66jtB4+BgAj0pf/Ztjbdu6xcMWICqFXNufWmznjjFvsOxhheZrZRSIYazP+XYj+YUk4/BoS6g9yc02IcIWz3CdGMFmJJ1Gh6VDjwoY5fiLSdPIAe0AVR5SxmMvLlcIgHdZsp7QkHWek+dFrdxGZ1UqcjFWEgkFTGtc8F06MsufyV8KkCCNfyqU26mitstWOQSsRgmuY1so+8R81gUfxHCMHZH2+KW07AEqWUn4Y+FVJA160oc1cdey7i0cjMxGYfFHWPD6/lVflzlm1iDNy84LBmmN8sZ9dSSJ9apKSirYIY3J8HjG8jI2GF3DXDeHdKxlKsAYOuhB36dIrkvGuJ3A1xAcqnukRuF8Z13rp/COM2+GvZFm693D3rmS6j6hSQPtEkDLuJHUT1pM/a3btrxK8tqNMueOrkS3vqB7eM02NqQJw1dCTcckAEmBMDoJOse9XkwLiz2mXusSAxI+7uAN+o3iqKg+Ez/XpRnD2vsGUiDOuu5DRr8/EVRigZl7vzrTJvRB8LAj1+tR37EBvQ1rCUFXQ1vaYbHTzrayvd9/0rV0oWPRubdRFQayL5H96V7OKIo6YW6HAIOYnUnzO9WkHSg3LygW2ZmAEaeZH3TGxjyimvCcPUjWWPWOg6+giDO+ulJl+sx413+hIfTTk+BLifHUGEChixcrnz97IZlgxjUkjrsCPKlbFcxoZC2rZLQJAICICASomAxn4jJ2o7fe32uV0As7Mq+BHxbe8bwN5pWxWHtPcYWBFvO4EmZXQTPqDFQgpS/J8T8LynCMdUra+Rv43zXlwY/djANshiywU0ACgdSSYnpXKblzMxJ604cUsl0Wyug0JIGwGw9Z+laYfly1lnLmgkTJB+KOh00Iq0IqPhKWZy9LuAxKWuGfaAEMGgeLEmIHkYonyjctX0U3GtBrQylXYD+F1BkEx4eFBrfD7d1L1tDqihApWI1zSJOskf3NK2Fxty0TkYqdtIn2PT2pZ4t0Vw5tWditgPmEkgHUH0B1HSdDFXba0icnYpwt12YwxEk945wNSZ9QJ8qM43HYoLnsPauDfKVhj6EGG9NDQji1VCZM28rYzXMILispmCCDBg61QucsH7JUuuFRgdWHdEboAvxetJuD/aTfzZWW2NY+E/nrRviHOF+xbFx1tEEgaZp2J8fKj2PDVYt4UG/ibj3WuBS5Eqqs0jQCT5Dam08ooMpt4u2ysCVW4pV+7vqm4HXSg3JvFw1++ygd8M4Tbvb92fMmnrh9sJhx2yT2YMl1CdSxb4j7welc832jshBapnGucbRW6AwAZcytEwcp0IJAkGl1RrTFzrxhcRiC1sEIogTvJJLGOksTp4RQnhlmWg+3gfEfI/lXZj5FWceStnRf4diGsiUJUtBkb93UQdxr4VdW5bQ2rhc3HLHtFIIA1075PeJE+mlapbhVBGpOX5An9K9dtae4Pyig1ZNSo6iObEsYIXV1dlyiRGa70PsBmPp51zReIlCtxXdb2Y5pEHU7g/eB6+dSIzFAhYlUYhB0UEy3rJHyAqPscxX1n6n+lJDGojzyuRaXmXFZiVvMDudivyir/L3P9w3suKuAJtOUCD5kUEU94+G3yH0G9DMbhibugMmPWqapiKQy8y4I3yblvvQWIA1kE779KYuUbbvibeW2gt2rOjZguY3AGz+e0fy0B4NFhArHvbkamJ3G0dKK8oYi5bxLJkUZsxGcFYBkgLA1mZFQzf8Ah04HXAlzzg1uWgvcslGLL4tAOwB31rn+I4eGLMxLszTOsmZmfGTXZOI8lti7TGQrrqpMwT1U+AiNfECg3C+WruGFwXUIJbfcEAbgjpvQjNYsW/r/AEGlH7uXXw5Y3Bx0Vvka3/crg0CNEfhPj6U/YzmC0jMpLSpgwNJHvVHF8wqBJS7Gm6wO8JGpPUa0n+Tml5jH/wAfEvcgiXnKkhgQR46H3FQ4u4MjRrIP5miWLw74m8xtozFjIUCT7xVrF8gYhLDXGygqJ7MGWgbnTT2muzlJvjON8fBWs/B7n9KuPfGVQFbuqYMb51Ik/wA21U7TiAPAn3nwq5e4p/kG0ROmWZUe1Kyr8KOLuSZgjpVeasXMTOkbmfr/AFquWp0TGDl627EQNAd+pJ2GukeVP6YprNvKyzAiIABO2uggTQDgGFVMgb4R3m8wOnhvG9Y5n5tTIbdkk6jXoPQHUH0rz/qobZY40v5L4JVByv8AgIXrqgPcMsSrFgSFeehQ/CwnpvHSg3CrUlvwyT7np8zSq/EXY952PvTLgeO2QiakFVAIgzm+8fnPzrsUNfG6OWbbXgcNgSTJBgddP+PWoMBigxfcEMdehKdfX+lC8ZzUkfZE5tDMaadPzNEuXcPmw2YjVizTvvIG/lTURrhg4Zi4a33biyAejrEhGHXw96C4zhki7fUrkV1ABZQ32gLDukyY1HsfCmJkO0nQMZGh3FLvMQKXWVT3bmVyPPUj/U3zor0eIy8orGFBjUu8eEaAnzomcRER/Sg3K11mwjqDqrNl9TlOtS8xcSa3YkDKzQqjc5iNYI3AH0oCtdKfMfLwuXluWioziX6QfxQPH6qat8bm3YRZVmDDdQw7oOoB/uD50JwOI7N7loGcuhJ1JIAB9pza0y3+H9oilnVs8Hu/cI6HqPT86nL9y0W0UuXOTb14rdtXUUmHnYhvvABRsDXSL/BmGGc4m72sIZ7oRdtgBuTtS7yjhezRrWaQpDKfvANOh95q/wAyY8kW7OaSxDHWYUHuj3Ov8tTcbZZZaicz47yQ65nsnOiySv31A3/iA8tfKl7AW9vX8p3HmPpNdXxS5bVwjfI/nuDXLOHudBpAOx/r7n510J8OdO0E8XmCg/hdT/5CPrUyGUPp/wCqLcsXsIbhTEAMWAVZUuF3zSBrJ018qm4zwaxbP2FwspMFcrHKOhzEbSI18aTbtUP9v8bsHXeg6KrH5/8AJNZsW52EnYDzG/0NR31cdAQajR1nUETM+BJ8Y60xEFnE5r0AgKDrJiSBrr610z9lvBLF261y6gd0KqgbVRmV2zRsT3d6SVwCaZFUemo9D11p4/ZxjEtX8kZS2Z/KFQga+r1mPFjpxXl6zcW8Ew1vOyd1lVAczqYMmI7wIqlYwQvlAts279sW0dWGoCiO081IBHqAKZ8OV0BInKBuJMGRp71viMKC6P8AeTSRvDaFT4jr7CpyipeloycXwsWlygADQVmJHrXgayxphTkv7UuWFtXEv2khbshlA0DjWQBtmH5g0GtY9Matuzfezh7dkCBqrE6/ASYUZYBmdtK61zSk4Zyfuhn8fg1P5TXKruNs3dJVp6MNfYH9Kjl+olD/AFtfqXxYI5P9qZpjedcPhFNrB2g3+cyFJ8Sfif1MCkTjPMl/EE9pcJH4R3V+Q0+dFePcCC99DC/eG+UeI8R5Vs/DOH2dbl83jGyaD5D9SKtjyQmrRLJiljeshLuGtMxFF+OY2w+UWLXZgEyepmI6k/8AuhFW9ERgvWJrxrAFEwav8fZgQvdBERPTwnr03oe+o3FVRXhSa9sN/BNlHU/rXu06DQVFW4pqMTWUkgDrXTuC8Hb90zBicsAJMAyRqY1PpSTwHh2YFzG8CfLc11jlZrAVEZ+/AEZmysZkGNgSCBr4Vz5J1waMNihg+C9tg2uZSHQkGJEgHX6Vzrj17Ndj8KqvyGv1rt1x7Zv3LOHYDOiyoJhWVjmIB2JBExpXJee+AtYulvuuTr/mG4/WjjnbBKFEXKvHLVoXFuPlzRGhOseQ8hW3MfGLb3rakyltc0rrLMBA8wNKT5rINXaJqPbGjh+EuYjEObKjvHNDMFid9z4zTenLHELa5haVgOiXUJ9h1pf5LxNlM968pbIAFEZpZpGUjaupcHwtprFlmDZltqASGWepGvnI18K4p5HZ3RwxcbIuR8KxYi9bZCVBIbTuy0T4aj86CcfvAY66RqqyAN9AQqx/+iPU0z2+ZlF3slAYdm2dhshB0WRpMSSPGucPzBbZjqzMd8qkjckaj1FUg76cuWOvEFcbi/snKkMMjmRqNAa5bh8RlB8TEU64vi4Vbi5SqupBkwe9oTA236660oX+Fuio5Eq+gbpIJEflVovhOKr0Ocm8Ev37o7FHJkTczZFXzJjX0rpfHOQbnZFzezOikwqZAYGwIbTbw9qFchXL2Ht2SUt9lddbYMkt35hhrEjqPKug3DeYOHyC3BClc2cSNDB0PpXM8rOz7SSOD8Qs37T5e1EmIECe90qxxLDYjDNF5gRAOZFW4NY0JGx12MVNxPhnYX2tucxQDMemZhJTziY9QaE8V4iqrkVRLbyNPUjqfWui2/Dk4nTLI4mQmcajYHKok+AgeXjTJiEXEYhLGEbIEshbl2ZNx3AZz5CdP5aF/s3CX8T2V9kYMrBLbyFdmGXKpA7pgkjzFGMPwi5w/H3AULBVzr3hHZ6xL6AQAROmopMjpcKYYrbobwH7M3UZ+0Ut+I5tP60w8n8UurdbB3zLJmKPOYkKfhPUiNR6GiXD+JuypFolLiBg2Yd2ROVh40H4Tw243EGunKFtvE/eIyzGnQZhNRhLpacaQ7W209hWzNAqM/p+oqDibxabULsJJgCWA1+ddBAyVz6HYqQfMuNR8vrXIMVikw4v/u1myjYclS945rrEGO4NhrXYEGmhBHz+lci5t5fw6Yu/dxN4KruzLbXVyG116jU/81ogYu4LipvKxaMwOoAgEHUQOnhSviuE3GuutpGYKeg2Daif76U2HG4d1Iw9koqnVzu2h03J896WMbxq5avXOzIGbKDoD8I6Ttua58UdcslE7MsnPDFy9BWO4fctR2ilZ2mOnpVWrGMx73SC7Fo2mNPlVY12nEjBrYNArU1tc/SsYsYNQrsDrlDfMVWJ1Nb3rnfYjqW/M1EKyRjYVulaLVnDYZm1UEgdQKzCOHBktvhMs5bgBgHqdTTpy/xq52OGQIO8Q2YndbZ2067HWk7DqbuHyovfUCDkKkeWYaGi3J1nF2sv2YyHWLoldDqVG861xT/U6cT7Q781YtjhroVIaBkuCFOaQDBmZGuvX2pI5qd7uCVLtxQ6HNL6F4EBVganczRPjXHicZlu620UKABADSCTHn8I8q05nZr1h2KoLYWe6M5BjTUbGhB9QMtHJCKlTCvlzZWyjcwY+dFOA4IO5LCSBpO0jf32pue1ntqvRlOnTVa7rONuhX5Zx623KvPZtAcDXQGQY8jBrsvDcbZdF7PPAGZmKsi5VEn4v0rmPCuFjtxbdFdVUZQe6SJggkRrPjO9NlziX2TWsOMluWEtLSF36ybYMxrr8q5cmPaXDsx51GFMZ+X+O2hb7O6Rb2I0gEPtMD4hOpPr40v84cLVWZlZQpAKpbCjSNTCQdWzeNDXuM0ZgohQCVmCfEzVPiVxUsvcckEfAFMGfL3+lN9oh95vgCuqDI02MzMj51vxbF2v3UW2ydpCFMk6bSGEkDSaNcKC3cOrXVViYzkiSBIEjy1n2NLvM3LJs3vsgezMbn4TsQfLbXzpo8FbsL8j3muXLK9s47Jwy25ABnQlSTv0iNia6txYhAzBmDG0QQDOUfjPiRPj6Vx7B8m4lXRSFlmIBVpE7xIroiIUwuR17N3m0FOhkDvHzGWTPmK58i/Lh2RlcbFXiHLF5J07QfiXU/zDf31pC4mh7VgRBBiDoa7BjuJgDMpBgyYYHukwdjpEj5VrxXhdrGW3FxRILC2/3xA3B6ieh0iumMqOI5LwjFtaupcXRkZWB9DPT+9a7P8AtIZruHsYi2ciXEKOYOocqyrtME5h/wC6UOMfsubD4Vb4udqwguqqQFB+8vUgddBvQ+7gsZiVW4y3riIAoMMQoG2UeGnQUZrYaDp2dewbZbFt1uElQJMRK7FYECPbeiXBrZC5j99i2w0EAR4nadaSeVFuPaAudoWQ/C2gHhAjX3p14fbZF1OsyBOw/ua5YL8jqytahQCqnE2GVQVkM4B2gQCwJ8gVFSW8WDpWXWXB1hQfQ5o38YA/OuhnOa3LyopYkKoEk9ABqdq4bjOLtfuYk9iG7d2IuOCMqkx6juad3rTzz5ztbsscNJmO/pMZohR5xB9xXMOI81r9xST4toP61Kcpr8YR/wCS2OGNq5sxjLq4e1p028Wak265JJO51+dW8ZinutmY/oPYVUZarhx6LvrFy5d3S8RGaxWzVqauRNTW9zoa0rIPSsA1FZFYrIoAJ8LYLsFUakwK6Vy2i2bYTTz851/r8qWeS8AzF2FvNpAM6jxgUxcUHYqHMyCBlIgmekHzn5moTlbofV+jVcgKqqANyYEbKf6irNm5cRj2bhQSZBUMNdyJ2NB+F4kuAT+A6ebOB/tNF84FJQU6Mvwm079o65nAEE67T02PvU+HxIIyjfMdPIaViw9Scv8ABHcNdJUZ2YiZ2k5dvL60OIPWc74ngVtYy8tsQAwZQOsjvqPmY9ql4djAVXUShKn22PuINScau5sXcbQAnTWTK932mJoLisR2WIaYAYq3TUERp/MKvF8ISXQvxLQK6mGD5VP/APTu/KYPtV9HyrljKAMqjyG3vEULx9zu29I+1tfka9jcd37cDMpLA+IbSCJ9D86YQNhtT/e1BeYbea2FGua4ij2mfzEe9SLj7fx5hAX0Mzp5jw962x4P7u2Ud5QrgdR2bBgB5xmPqTWZl6VcHiMtjL/9ZX1yH65HU/yUU5g4Z+8NlBhshM/5iwygnw0NBeIoFV2UdwzdtnoVZTmtnzGZiPEelGcLjM6owYZn7MEAGRI09hqamUCPLOJ7ewWvCAYVo0KsmgcdCG2I6FQa1uYoviGKuWS2AimZMsZLEnxgQfADxqvwp8nDrn4uz9Dmzw23nP51Bh70O6rAJcx6IFj6ih8jXwJ8VuAWWPTI6H1I7v5gVZ4U4AiZKgA+Wn1O59aC42+QqroROc6/gBaPDcVLwpGW2Ax7zGWPUT0nxO1EQ6TwXG5gg6LbBJ/i+AfIE+hFXWSfY/KKDcpNOEV/vXO+fDXRQPIKFA9KMKdKcY3RY2Jra42lQF4/vaf+Irz3KBiC5iYPy952FXcVeJsOUMOEbKRuGAlT9KCYq59rbA8S58gAQB7k7+Ropg7vej/1IrNBTPnrFY9sReu3LpzM5kmI1J6DYf8AFUr2FVYgTtvrRjj+AWzjcVbXRUusFHgMxIHyoVi31+X0omZQuVXYVM7VCzUxiFq1NbOa0NMY1r1er1YBgVJaSTAqMUW5asB8TbB2zUknSsMVbo6jydwjsbS+MSaT+eeYzdxOVD3LMqOoLfeP6e1NPOXHP3WyFTRnEKfbU+1c54baDnUEE9chafeuPDG25s680qWqGfl3mhVWCNtP6UwXOOZl/CNIJ/KlC1hUGzBvWPoKlxLybaq0KJZiTppsPSas1fhyjTe5oFuUjvElV8ydJro1q6LODnYIhPsqz+lcc4PwS9isSt1Viyjd0toCB1A6yad+eONmxw97ZYZ7gCCPP4j8pqMqtJHRBNK2Ja3s4BIBLAGYB1OtDOZbYPZGTKtlIiNDr+lS8OuzbQ/5R+Wn6VDzCRFtvBoB6aif0FdaVHH8l6/dlLfldt/WreKtSsCAVCsvTUNt+X50IS7mtWz/APZb/wBUUXe2coI1YFvTvRIj8PlRFBOKhMSqg9yO0gkRLEx6Rr8hRlrxW01wCezysR4qDDj0Kk0r2UFzFMQvdU6gmQCNPlIMCm/OBYuyQAylROg7wj9awSHAYcGwbZMoc2RuoU6gHwKzQbhuIy2lzM0ISRuNJ7oEbj+tHOFcPZbITR1IOsiddoPSPCgacMOdrOfuqQQTGoH3Z8RUxia1xpreFvIUJM6GfhW+CVJ8d2EeYq9gmDWy5AJbXXX7qDTw26VGmHBuYgHRXw2WZHxJBGnXbaouWbeezGYgAnoNh+v9KwS1icYxZbas2veIJJy6QSAep2oz+9qtgkfdDT4yF60uWMEf3q7kOY6T4qIHdHjrRnEcId0uIGJZkZo01bLAHvEe5oNpGSt0hg/ZhxztMKLZOts5fbcU6pdG01w/lL96sur2rRaZOWNHCmGETJg6HqK6NY5oUiL+GvWD+LI2UH+ID61U1UH1Zu0bNsTp6DwqV8RoaoLfLAPbc3F6ar8qmc5tywHhIH9aCVGBljiCtinQTmUd49NAAB+c+5oql6DI9flShgcStrGX89xyWb8HQ6qFYtqAO7/LTVwq4l0MQG7pjUjXSZ023obq6G0lV/ByLnsxxHEn8Tq3sUU0t4t9f78Kav2mrHEHjbJbj/wpOxL6n++lMhSB2quzVu7VExpgmCawaxXqID1YrNerGPUS5fv5b6H/ADChlb2rkEEdNaSStUGLp2dS/aNhxcwlu4N0Ya+TaH84pSwLBEEtsPHbyo9iuYbV3hrK7d4gQOpYGY/KkO5jD00rnwp00Xz9aY58MxS3GjZfvMY09J3J2ppXh9pU7SJyyddRHUHw06nfwrj9u4ZkE+tH/wD5ZiDZ7LP3dtgDB6A9B6UcmNt8YMc4xXUdD/8AnthU+zBY+QyikbmzHYjEEO8FBJAUEZZ8Z+tDuF3ATvtqR5Db++gFM3DsQCskefsdvyrRgoOxZ5XIAcGvA246gkex1H61ex1jtLeWT0MfFt1Aofxa1+73JtwFuiY8CDrHlr+dNuAw7PbKdlEx0gjQGddaaeRRpv5NjwvJ4J1t7lkAEhrZYajWII3G42onxPiN1ELqQJMQAdjsZOm3Xzq5xDCnD926A2YEqdyQDBDabg/OgOHs3cS37val1BLCegA1k/hGtOpJqyej21fpc5cwwy59cxY9TqBtI+dXubcXlw6LtmaT7CR+cUYwHAHt2lGZSwEZTmgx4EA/SgGL4sLzIVBAUGZAnMdIB10EbjehGal4GeKUH+SCHK/Ey1szBA0nSfcVHxTAEXjcS52ZMdNDAiYoelrsibtvcasnRl+9A6HrV/FcUtkqQGYrrIIGhgyJEHp4UH6KX+EcNF3D31vZSzqWU+gOoP3ddxvQTgvERZwxbds0IvVmM6em1GcHzHaGYmZAk5kAP5Eg0p8JxBzzAhc0eRbcjziKysI3cBsFAGec28nQknUz4VHg+aoxLIT3dADvJH6UPxXGUWEEifi8d/hn+9Kq8Uw2dRct6ukEjqR5dfallHZUxoT0lY32MWjXsrStu82ZXGht3gILDyYbjrrTR9ofhYjzS4rofMBoK+k1zrlXivaNDZSqQQhIBJ/FrvB6CnK9hLa23u9naJVWY91TmIE6xttU45NPxkdM8W63iwrhrGIQaNbuA9GDI3zWRVoYvQ9oDbyiTrmWBuQfLXTSkSzzuogDD29R0Yj5RUeI5mbFMLSLkUaue0Zgf8sHp1q7lSs5Yxt0gkjdree82kwFH4UX4R+vqabuUU+wL/8Accn+Ud0fSub8W4sLK5Ae8308aCXuY8WyZTiWygQqhzbAA2ELFc2GLlLdnXnkoxUEF/2rpGPJ2zW7Z+QI/SkfEPqfepsQbhMuSx8c2Y/Oap3G/v3rtRxmjGoyayTWtEx6vVivUQGaxWVaDNTXrnkOnSlMQV6vV6sYvcNsm42SQCdp2rPE+EvYaHHoRsfeo+F3Qt1STAka+HnTnxDFKyIjx2T51do+B/u69BsQfOoSk4y/YvCKlH9xDzVsHNYdRrrWbQE1cgEbfDyoDSYkSfAHrTBhrukDwihOCvyreGg9jP6Vtw/Faa7jQ+oqb6Yzx1SzW33AGWPAgz+dNWC40DcuMxIVmtlQdDEBXQEaCPiB8qAOuYXE9x67j86o2uJHLr0/OllBSVFMeWWN8D3PuOIFsGMwDSQQesH8xP8ANQ/kTERdZVEvcGUT0B3ny018poDxK8C0eh38RNVbV8rMdfn7HpRWP8NR/u3PceeZudiwNmw7bsGfaVBI7v8AFuT00A60v4C4MvpQTPVvD3oze30po41FUhMmRzdsK3uIyY2I2P09uhFWeBYy0LuW4sgg90n4T19dBoR0ApfuXNQaw94s4iSdtN9K0o2qFg9ZJjpd5VS9lK3DbDxlBGYMNCQIgyJ671Lx6xYwWENpBmu3I75AzSDuPwx4CtuXcSt6wtpmuWyGHfIGU5TIS2ToraTr4GlnnDF3HxDdoGEaDMIJA6+c+NcsVKUtW/DunpGGyXoGLyaN4DFRp57+dAQdRU1u9HzFdrVnnsLuR28gA5h4dRoTRe1xe7bBALKpBGh8RFLQxhRgR/YomvFFIHnU5RCm14Q3ASwVNCx9hPX6U18L4KllFuZVNxDmBIJ1Gusb+nlS5wWDeLMDktgOR4kaKvuxHypmxHEvs2WZbK8nXdUlj6ZiBXNmlK0kdv08I6uTEji/FTdus8Bcx0UbKOij0qh2hNRs1Ymu1KkcbYQw7A7zUOOtwZHWobVyKkxdyQK3yKVqxXqxRMerNYr1YxLYwrPIUTG/l6npVr91SMzNv93r71SR4qU3aV3YVRXmvVHWRREs3qVsSxEZjHhOmm1V69WNsb1sjQairFY1hrh79w+bfpFQLey3GHifzoeLhGxPzrBY+NCjWMuHv9/2ofjDkuMPMEekz/Whq3m/Efma9cuEnUk+prUaze5ua0rSa9NGw2SVvbbf2qCayDWNZYdq0tXSpBBII2IMEVCWrANYFhO7xq84hrjMPBjI+R0nzqtexLPGZicogT0HgKqzXpoUkM5t+koNbA7etQg1sDrRBZYutMVoHqNjXqIQ1gbzopcGRvEdVmDPgDrHlUOJ4u7AiYBEecTJE+Z1PjpRTl5ZFoHaT+tLJqMUm22Vk3FJI3S3IJ8BNaTU1n4W9D+lVzVUTZuKzebatF3rz0QGK9Xq9WMer1erFYBmvV6sVgn/2Q=="/>
          <p:cNvSpPr>
            <a:spLocks noChangeAspect="1" noChangeArrowheads="1"/>
          </p:cNvSpPr>
          <p:nvPr/>
        </p:nvSpPr>
        <p:spPr bwMode="auto">
          <a:xfrm>
            <a:off x="1524001" y="-846138"/>
            <a:ext cx="2581275" cy="177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AutoShape 8" descr="data:image/jpeg;base64,/9j/4AAQSkZJRgABAQAAAQABAAD/2wCEAAkGBhQQEBQUEBQVFRQVFxUVGBcXFRQUFxoVFhQWFhUYFxYXHSYeFxkjGxcVIC8gIycpLCwsFx4xNTAqNSYrLCkBCQoKDgwOGg8PGi0kHyQsLCwpLCk0LCkpLCwsLCwpLCksKSwsLCwsLCksLCkpLCwsLCwsLCwsLCwsKSwpLCksLP/AABEIAMEBBgMBIgACEQEDEQH/xAAcAAABBQEBAQAAAAAAAAAAAAABAAIFBgcEAwj/xABFEAACAQIEAwUFBgMECQUBAAABAgMAEQQFEiEGMUETIlFhcQcygZGxFBZCocHSI1STM1JichUXJIOSwtHw8UOistPhCP/EABkBAQADAQEAAAAAAAAAAAAAAAABAgMEBf/EACURAAICAgICAgIDAQAAAAAAAAABAhEDMRIhQVEEEyIyQqGxYf/aAAwDAQACEQMRAD8Ax6hSoVIDQpUKAVC9KlQCqbwnB08sKypoIfkNR1W8bW2FQdbDw3ikTLsOLkMY1vYDkSaznLii8I2zOm4PmBAZowT0LN+i06fgrELfZGCi5KsSPTle9XnF46JXDSrcXsG5XvzsOtd0OcQyLZV5m3w8ay+yRfgjIocAzGwIB89Q/Su/7sSlSQ0ZAF9ma/y01ocWQ4eSYSLsU5rfYmvd2wyMRpAN7H41LyvwRwMgMdja4/P/AKUxd+RH5/8ASrRxtlC6u0wyDQPfI8fSqnDIdQI6VspWrM2qJCLLCxA1INW9yWt8dqlMJwXLL7kkNrXJ1uAAOZJ0VZMj4YXGRI8jFWF7AALb18RVhxcRgh7ONF73dawv3etvEVi8vosoeygj2fz6SxkgCje5d9x5Wj3rmwvBs0vuNGef4nF7eF0q35ZmDtI0blUC7WI20dR5GrBl+RKGLodj8h6VV5ZLZZRTKInssxRF9cFvN3/+uo/OeCJ8IoaVorE27rSH6oK0efOQjaSSLHcE2BA6CumTP4pFIkCtfcKQGAqFml5J4IzLBcBYmaMOnZ6Tyuzg/LRUp/qjxdriTDHy7SS/5x1eJ8UigSQuANrjp8BVczjP8Q0w7BCQFu2nff8A8VKyyYcEiq5pwNPhheZ4R5BnJ/JK48Dw68xsrxj1LD/lNaXgMtlx0P8AtKAK1iDsHFutv0qncScPSYCROzYmNzYE87+BAqY5b/F7KuFd+CNm4RlS13h322Z/z7lQlaFlvCKOmqYyF7arX5dQfSs9NawnyKtUG9G9NoitCo69Gm0RQDhRpoo0A69KlQoDxoUqFAKgaVCgFSvQpUAqtGGzCQwQRqSFUX/w71Vq1jIOG0xGW4fWbkoCLCxG52FudZZGaQKfmU8j2/EByA6Wro4YQS4hjP2qxpGzFY76nOyoqmx03J3YjYA1cP8AV52ZDI3dsNidyet7+deGe8LmRYVQOCO1aSxsr2KCIfC7GsXPjs2jj5ukdmGGCWNpBHi4mFksx7VrEHvgBNDAHpqBPlVSxkcxPZRfxlNmD6SjEXOzg+4wI5XPqaOJ4fdCuhZFc35HlY22K71YeEsLMcORK4DCSRPdOpgoWzMet7kX57VSOTka5cHAicBw3NMpSQhF07lmCqPEk9BU5lfswy8xF3zBVKW1Mq2QMfdAaS2r0FHiMyR4ZUjcLI8qRki5ZdVzsOh5b1IZZi8HhVduyklkQKssrJdm/CLBgdr+FvOp+zjspDDz0R03DeIwTBhOs8Fro6gWa55bciPC9TmUZpB2JfE7sDbSLknfw8K98r4nWfEfZVitFNF26EoUAddnDLawuFtflcjxrpxKJGRoRdR7trfSpu+0ZyTi+I5XgJZfs8Q1WLbbsOh8b1HZjiN1MTBVuQFIKg2867sTw/JLZ0cRsOYK3Hl6Vy4rLcQ8Wk2kAvdbFWNvxK1Vd+SFRFZnw3E15W1NIRfs1YXuBzHj6UzgT2eSYou2KVo4790/ibxA32ttUr90piissne56SQG0+F+Yt41bIeIOzaWAgDsWC3uR3SisvqTc3PU05qKuWiyg5uonN/qqwipp1y3PIlwd/8AKAL+lUzF4FcuZ0JJsSSbWPlt6VJ8YcQk4SYYaQBkIfuEhlINyR15XvXPk+DbM4oZZGaVlHZkugXUBYgtbYkXtfrVPsjk0jR4ZY+2zyyjEPONZLKh2UWtt516ZpiIu6zgMw3UMp3I8POvDjzKNMfZR42GCZbdzXIpsfw2jB1E3Fha9Y5mOIxULlZXlBHi0g+I1WNXjh5eTKU6Rrr5yrxgojJe6gWIvt4GsZNNTNJSwvI53H4m8fWjeujFj4WZSlyDRptEVsUHCiDQo0ARTqbRFAOFKgKNAc9CjQoBUDSoUAqFKlQCrYeDMxEeCg6nsxsDvzI+FY7V74QjaRYo41Yu62UDkzHx8KwzaRth27NIhzYSJ3iLXAHj5/nTsTEWRyt2VLEkAkgHny5Ac/hUVhZcLeOLtI58RrCMVLCJGG5IC96YDfkV1WNquM3GOEwKASrolbviCNSZANwpktsCR/ePW1ZuNxqTo0hJqdwVmdSRntFIkBHIaTufkbD9a0DA5fFCAtwDzN/7x3Jqu4vizLcVIA+GfDSMbLMAg7x5X07fP51bv9IYdBG2IkvqKxsxjUK76LanJvoJIJ2t53rLAoRk+zo+VLJKKtNHJmGQq6OyspcAspYAKCOWo+F7WPjaqhmGJntIEcgNZTuo5Dk1xyB8K0POsyhwYhsLh3JsGBNgjaGIO5QMVt0vas54hhiclwdz0IIqnykk1RPw26aZMcPxsY+0c3LqFD8iFUm4v4E7/AU2LjrspzEzRQQx2BLI8kslhuymM6gpPkOXOuTgjN0x4kwGIZopYWIRkAs8Q3UEdGA28x51HcVZLGmKYodLBVBa5ftLKNDAea9BV5P6oKikIffldlpyvi+F5wi4uaUyELaWNwu5/DpWwPmam8Lmkd7y91RtpIuzHoFA58ifhWdZC0cE/ba76TsCCvLla48amPv3BHKS0T4iViTYHs4U2BJF76jvztYdOtVx572WzfF4v8S24zOcLJdY0eRl3HZgqw8B37X8fDzqt8SWY9rMpcsEAUd2+gkqzb7tZj8qJ45wjaWlwrqTy7KQMd/IlSK9omizKT/ZxIyaVsjoF0Fl2IcEgi3McxUzayqkykIywyTaK/iM0MbuwgiRZDe11Zu8bEEjxve3SmZrxdNgMPFhcO0eueOScSte8aliAgVR74ts3kK7+L+CZMP2bdpdDsR1DDxPW4rhnyCNxDM5LSwBgiFbq0bXLCTwtuRbxNc+NvHJprwdmXjlgmn5K7leV4bDiKWft8RPOO0WVQe6dRGoaje4I589qrnE/Ek8xmgxbGUxt/CZ+86gHkH52K+POtEjx8xiXSyoU2RVSxAuSe9yt5Vn3EmNinxyqNKF3jEkvMi9lY25bA3+FbfHyylOmZfJwxjjvRUYveHqPrXVVyzj2O43DOqrG87Ek3iS8egE97tCdjYDYjr1qmmvSTs8pqg0hQo1JA6iKaKIoBwoihRFAOFKgKNAc9CjQoAUDRoUAqF6VCgDerVgOI5MHgf4ZtJMDEjdUhH9qV/uliQl/APVUqZy7JMVmTrHhYWkMccaWUbKLndidluxY3PnVZKyydE/7KQWx0jrbXHDI6X/AL9gFI8wCx+FWaPLg000jnU2rmxtcjbc/D864eDPZHmAlDlo8OUcgt2iuVsLE6UvqBudiRceVTGaTpBiGhcSIxJU9oipqK2/iIQxDA8wOgtXB8rHK+S0eh8LJFPi9s8cbhI3STUE1BQVAPe5eA2+dRvEvE2vDwQEgsulnPnpIAPwrzz2ZII3aNgz6WtsQB5nxas6+17d4nVckk3uSedUwY+f5ejb5c1D8fZeeE4ScWiobAxd7mbhXJA9Nx8hWjT4JSO/by5/rWb+zrN0GIYnayaV899/TkK00Y1XYMSLAW573vW0qvs5IXXRm2c5jJg8biHhbS0iCPUAbjZWDAsLgi3MeNeOR5vLiMQkJVpNMW5G50RlnLHyAIHwFO9oEo+3EqAyhFJF9rkaefjyNWL2TcV4ctLhpkCyyFhGQoBVWQCRUcbqWte3UiplFOPZMJuM7QIMwUYmMhWsJEZ9Vtwp5afS9WmSTLW1/YSiyxMBYklCGG+kt7yjxHKxpufcCQKuvDKS3M65pFuNrWJ1J8GFj4iqbjcpfX2kupJTubjT3wSCR1O48BvXPDHUXGzozZk5qSWifxuEKSqrKi6wBc2ABLeP4uZN/CrngM2jwmIiwqAMZArFxbTp90abdPPqQfCsVlbsDcszJ13LFQeVrnb0qZwOcMWilDbxSh1HMhGAVlv1GytbxBPWmNPE3/oyyWWK/wANp4ijWaEdRqHhz3Hzqm5xGIkNv0/TnXfPxGhkIAKhwWIA1XPW1trXvvVa4lzEsrWFhbrWmWak7Rz4oNdFKxXEDF2gWTTflba46i9V7JsrgnzMRYhnEWux7NdTNa11G/dvvdjyANRmbSkYjUSR1BHP4VyYPHvFIJEPeBJ3353vcdRvWuLDxuUfK/sZc6mlCXh/0fTeL47jhUrGo+zquhehACkA7/CwPQXNfMxroxHEM81lkkJBIuNhfcc7c65jWmGOSN/Y7Mc8sTa+tUOpCgKNdBzjqNNFGgHCiKAo0AaNAUqA8TTaNCgFQpUKAVClSoBVunsVzXssvlaRljiiZ72C9pI+zG5PRVIA9efSsLrT+FIjh8rimkUBZHmClrnUL2Pd8NmFhzANvCsc0nGNo3wQU5U2XjH8Z4bAuksEIJm0ys7bu0bk6wjHYabHZTbesd4xzn7SWk1XYzyyc7sFZu5fwNvPpQzPMnKCJCDFAHWM7FwHN9Gse+gPI+dRdrq1xYEeHUnn87VEW67E4pNpHP8AapsSVjLs/QAn8z6CrzjuFY8Rp1AIWUASLzLBfxDkw29fOq/kuWiASPKQCFjCgEEt2i9pYDx02BvyvUhBjyiu5JA5qgJKrtYWHj50k6dIqrl3I5MqyxsHjVjmsb2KspurDcXBtWr4TBIRq8uQO3xFqyfNsTZ4Gbc3YNv02AHpt+VanlOLUwqVLaLBjc3PkAawydtNnRjfVFF4zIXFMpW+pBa21rbH4VGcNZWrAOb3JJvuCLHp6bb1IcfMQ4l6u1h/lAN66OFcGGgTULiwPxvq/SrR/UpP9i1YfPnUWMp7SxuDuGYCwkUHZZCNm0mzWuRuar3EWJKFXTSW1C5Gw3Nvd+PIeFLOHA97eM9OqnxHlVWzPQi64x1+R9P1okQ2/JLNvHKp3/D8k3PzpnDbmWXDxDnJIic7A3PK/nyp0Mf8LUeoLf8AEf8AoB86ruS5ysM8LNqtHKrHTzsG6edOPImMqN1yjLtFr6XIXutq0OVvyKkG7Aix09QeVQ3FEikWIP8Ak5Lf/KACfU164Hi/DYqZtKyapO8UVHKl/wATgD+zY8yVNj1rwzrPIomKFmVwBdZRcgEAqQx7wBuK55L0bxvyZVxZgSjK77aw2kcrWItt4bmq5Vj42zLt5wQQVVFUWN/M/UVXK78X6I4sn7MfF7w9R9a6K54veHqPrXQa0Mw0RTaNSB1EU2nCgCKcKbRFAOFKkKVAeBoUaFAChRoE0AqBpUqAFa7Pn8MeWZfEY3mkTDLJoQd1SzPZpDyHIW6/Osiq5YHV9mhs1+6Nrmy2J/D1NZ5JUjSEeTKviWJYllK8+hAvtcenlXvHOZBpJCgAjbre3O/oKumFsOZTlY67AW63FtyT1rpXHwsQFihYA95+zWxuLaEuLknxNZ80W4yKZkLGRimhpGBuAqlmsF02AXe1gK7Mbi+1cQxqVGwIIZCCpudQPwrX+HeJMtw2HZo2w8crataoURywuADaxrNM64r+14uwOtY1KKfFj7zX69B8Kq52+jRY6jbK3nw0qvXc29EAHwFz+VaPwS6y4dS19ItYdL23J8T9KzviOIh4w211Nh4Dp8evxqRyDisYOExuGJ3sANrevhUTjcVQhKm7Pf2iYwTYlFT3UWwHqeZ9anMnjVUW/vLcDn4AcqqLxSSSxzyKQs7Eqxt3tJAPLlarNEqgahfUb9dufhR9JIjbbG5kt+ZNuW3Mf+Kq2b4RlFuhOx/L9ateKF1v0tvUFiCWdIwL3dflcE2+FI7KssWYRBIbcgFAHO+1hv0qm8NZQJ8UAQGAbYcwSWsoPxq3Z65GHdjbcgAD1va/XYVA8CvYSsfwlDccxz3+FE2oNilyotJfsfcUxyC6BkABFzY7fCofNYzO7STO7M1tRNrsFAA6bcl5eFWOB1mQtpvu1zq58+VRGYFbd2+3Ugt8yKwWzVlBzSMAiwsevrXBUhnMl36fAWqPrvho5ZbHxe8PUfWug1zxe8PUfWuirFRUaFEVIDThTaIoBwoigKIoBwpUKVAeNCiaFAA0KNI0A2lSpUAK0ThnFzSZYUcB17URwgqoK9mhLWYC9ryLuT+Gs7rWoc57LJsNDCigmOzNa51O2tmHg12535bVSdV2Whd9FFzWd02DBrNpBIuDYd63le1csOcSX2C3ANvK/UDxruzaICVUH/poL/523b5bD4VFykKjkc+XxJ2rFJejo5PycPZFJAH2OxO4Pvb/AK1YuDsHeV79DbmR8AbVVixJvWgcJxWwxk2Gosbm2wvbbzq2X9TKGyB4va8y3JvY8x5/PpUPi5NVtwSB0v8ADnXVxG95dvD9TUWOVXiukQ320d+UYsI4LtZVN7bnfyFW/CZ5hiq3kswFiCjW+BtVGwqajapfBYcaiGG9UmkWgyzjMozfs5FNuXfUXHhY15ZdAr4lSDYIGYg6TuRYANy3ud64f9GIqkuo07X8fEVZOF8XBHFIFjTWbB1IW+nvaAD6C5PnWE5cI2b44fZLiRfGUwEFgQWN72IIUbCwt1O9QvCJ/hzeq/Q2r14tw0QiDoz9o0pVk5oqaQVIb+8W1beAFeHC4/hS/wCYf/E1dO8Vmco8cvEtGQSEwWUbBnuSGsO9y28qOaMixncXsdrn6HencLp/BYOF3dmQ7XI5G4G9r9TtvXFxVOALXB29aw/kaeCh45rua569JzdjXnXoLRxvY+L3h6j610Vzxe8PUfWuipIFRFCiKkBoihThQBFEUBRFAGlSpUB40KNA0AKBo0KAFKiaFACr3l2bAYWBWsNMdlPME6r7+BqiVZ4R/ssXpb/v86zyK0XhsZiFvdibliST8ah8ycWA87n4UzFzlG7pIv8AL5VyvKXa7fltVYxrsvKdqh8eFJHKtKy+BI8DEq986ASAy3DHdhz8T0qrcNYJHlHa/wBmoZ23O6opa3xtatKxSRYvChRHpvGp06baS6Fl9LAE/CsM2SqRvgw8lZjmfNeY+QHw62/Oo8V1/YpZHcWZmjV2fqQsY7xPoBXMg3rqXSOR7O/LIF0szNYjSFW19VydW/IWAB+NdGLe242PPnfzrQeHOCmkyKfEpOVFiWi7NGDiLSR3z3kN78qzrHrYW8PpWT7ZppdFjjm7XDlSrMGAN1N7Hw8vjUU2V6d11Lfunfnf0qZyWFiFAXUoA5mwv+tqZmGJDybe4hA+N7tWd90af9NK9ueUwxZPAsYVezljCiwBI7N1PLn0JrIuF0JhlA56lt6kEVcPaL7RUzDDskGGcxl0JxEvQrfSqAd1F3PM3N6r3s+j1yMDbZlY8rbBv1sKvN/gysV+Vl0xmDSCELYXVQL9eXe38zes9z7F6ifKrjxdmdhpB6f971neZS/Mn8qwxRt2aTdIkuK8AseHwfZIwXsVMja45FOIk/iMe4TobQY+6bEBRte96xUk+eSHDDDbCINrsBuXubMT1IBIHlUbXcjkY+L3h6j610Vzxe8PUfWuipIFRpClUgNOFAURQBFEUBRFAGlRFKgPGmmnUKAbSNGhQAoUaFAKrBFJ/s8Q8v1NV+p2Fv4Kf5RWcy8NkPja5ZAAdj4eW9t/zroxr3Y15YoWYi2m1ha99wBffzO/xqyKvZO5FiQ4sxItYNbqhO/rtsRV2yvPUBdmO5njkC7/ANmiupUdLaSBuetZ3kWDdi8ijuRKC5vyDMEX1uxFTkylUF9id/hfa9c+SCbOnHkaReODuFhLBnOJK2DQSQpfreLtXbyvaP5msajO9b97LM5D5bj4GIIjSSQD/A8TBh595fzFYFILMa2jqjGTt2fQHskkE2QYuM9O3X4NCLfSsWzFdh6Xqd4L4xxmGhfCYJFZsSWFiATyK925ABtq57VA5xgXikZG03QlWCkMAw5i451QsXLLWvhtiIywGo3vsR+AdCa6eDuHVxuMihKnsbktvYlFBLEkciTYfGqnlWMcgKGAvbqtwfCx5j03rQuAs1gwOLEs0gC6HUtuTc2tdRuORrKqfZa+ui8e0jhiGLIcTDh41jSNFkUD/A6sdzuTa/zrCuChoWRjsGIX/hBJ+orbuMuP8BisBiYI5wXlidUGiQXa11FyvU2rFMFH2UCqdjuxv4k3+lqvlkuNIjGndsGPxBkYmxA6X2/Kqxjmu3O+361K43Nma5v7o/PkPWoWYbL6fqanFGhldkrmfC8sGEw+KdozFidegKxLAobNqW21j5moWpjMc77TB4XD7/wDO3leV1O3wX86h63MB8XvD1H1roNc8XvD1H1rooAiiKAo1IDRFCiKAIpwoUaAIpUhSoDxoU6hQDaFOoUAKFGlQDal5mIgj81/Komu3GSWhjHl+VUn4Lw8kYzXNKRLEjw2oBbmujMsOI5nRW1BWK3sRexsdjy3qxU0T2V8NNPgM0lYWj7AIrHrJGe229NK/wDFVdmN1B8R9Teth4NgSLhSQoQS0GJdrG/fbVsfAgaflWKRT3Rfj9ayls0joneDuK/sK4m66u1iaA87jVyIqiy+8av3AOWJiMdJA9wJYJ7Gw2IjLAi/XaqJiU75FTHZD0W72d5NhMROf9IYgQRIgYfxFQs2r3Rf1vt4Vz8b4fCx4uT7BI80J5Mbnvcnux98X3B86n/ZXlWHnzKJMREkitG66XAYagl1NvHusPjXX7asmhw2PRYIkjTsENkUIt9cgvYczsN/Kq3fZd9dFLg7JVUbqxUXbZrX5gDp61cfZzisHh5pGzCMPGU7mpe27+oG9h5VV8Lhu6odSwte9rWvuFB6j1rV/YnlkbfaW7NSFCJ3lUkE6ibX5bCqbfRF0ial4vylYpPs8UXaBG0KMNoLMVNgDo8+d6wjNcbYkXvfmBy9BWwe2LEqkMUcYSNGdluiqpPZqL7gXCgsB8KxvFYdIu9q1HoP1qNvssutEXjX2Ata5vby6U58vZlUi1refia8dWtiTXpj22S34Rb4+9+tbK+kinW2ccsek2PSmVcPZvwrBmWKaDEvIgMbOrRgE6lK7EEG4sT8qtOc+wGZQXwk4kUAse2jMBAAvsSTf5CrclozoymL3h6j6101zxL3h6j610VYgVGlRFSA0aFEUARRoCnCgFRpUqA8aBpxoUA2hTqBoAUKNCgBXrjJbqg8FArzpmIbl6CqslM0r2DZVhcTjJVxMQkkSNZItQuqlXGokdW3S179ap/HmAEGZ4uMOZNMz94gAlmOpr225kj4V1+zHO/sea4aVm0oWKOTy0SAqb/G3yqBzjHNPiJZX96SR3PqzE/rQH0Di+GhlXDeJjVnLSIrsG03V5ezVlBXYgfnWD4eTp/i/T/8q7z+1EzZEcC6vJPdU7UkkCJWDqWP98W0jysfKqhwvk0uMm7KBGklILBQVW4ANzdiBVWiyJDJM2bDYiKdL3AZTbqrq0bD/wB1VzMIyshFvD6VYOFoO0x0OHKtq7ZVIuosQ1nG+x5W59Kh8eQ8rkEgA+VzvVV0y1dE5wHny4THYeSW4VGXUb9Nxf5H5Vs3tpjwzZW8p7PtrIIJDzIMisVjbrddR9Kyng2HA9qpxWIWNlYNdkLodI2B2IJ9fOuj2uZzh5jh1w2MfEhFe42EaXCAaAFUXNmv4bDaojsmWiprxHYWCevfbf0HIVs3s4zKbCxPCcNOWn0SCdUZ4QjItgWAuWALcr77VhSYI7Eg2Ira5fawmHy9I4sOhkSKNFu5ZQQgFwrC7Fettr9aSSvohX5OP2oZrBK8DIHdI42jQEroLBu+SFJa99N7+FZPmEhYkkrvyVdgPQV4YrHs1gDZRuANvj8a7JsnYRB2Opj0DKQB0LWPPyoo12xd9I5lVVA3sevWrjlHB8OKybG4u8naYZgEFwFNwhZmGkkmxPUCqAwsas/DPFMsOExeEQKyYpVvqJBUr+JbdeWx8Ks1XZVO+i6f/wA+wRrjGeS2soyR3B2OzMVPmoYfCto41xyw5fiWk3XsZFO4HvIyi5J6kgbXO9fNHB0rYPFwzSSKiLIjN3i3dDC/dG52vVg4+4xxOaujrH2eE1yJFqU6XNiGcuwsTptsPd9d6jlstw0Z1BsV25kfWvQ0JY9MgG3McvWnVoikvQBTqFGrFQijQoigCKNKjQCFGlRoDxNNp5ptAChRpUA2lRoWoAWp0mXtYNbZhcU2u+HPsQihUnmVVFgolkAA8AAbAVDvwSq8nvwrE0OKimKCQIwJQ/iFiCN1NtjzqSzDhuBnLQLIqm57NiCU390P+MAW3IB8qifvLiv5nEf1pf3UvvNi/wCaxH9aX91ZuMn5LqUV4JGbAYgII0bTGtwFCjle/ePU79a6OGsXPluIXERt/EUMACoK2bmCD0Plaob7zYv+axH9aX91A8S4r+ZxH9aX91Rwl7J5x9E3AghlWdX/AIiuJLf4g2ob8+dWbOEjxs7zQYYBJDqAZASCbauW1r3rPPvFiv5mf+tJ+6vReKcWOWKxA/38v7qr9UvZb7V6LvhuD0MqtLCdA95EJiuPVetSvFPC+EkhVMvwbRyC7GSRmudiNO5It1vWZjirGfzeJ/rzfuo/erGfzeJ/rzfup9cvZH2R9Et9yMVe72QctmJP0tXRmeT4rGBVMKXjURhxpQkLsNekWc2Fr7H1qvnifFnnisR/Xl/dRHFOM6YrE/15f3VPCd7HONaJrC+y2dgCXQHw3+pH6V1v7M8Qv9pOoHgFLX9Krf3qxn83if6837qP3rxn83if6837qnhP2Rzj6LSns7iTeVmby7qD8heivC8SNeKO3qWP1/SqmeJsWeeKxB/30v7qX3lxX8ziP60v7qo8U3/IsskV4LTi+DZZCZEQs+wCkgRkC+xuQb8q4/upjn0gxxqFOwLEqu/Qbgb+FQn3pxf81if68v7qP3pxf81if68v7qlY5asfavRLn2dT6tUzi97mw8N+tVY1INxFijzxM59ZpD/zVH1pBSW2ZzknpCpCiKNaFBUaFOFAIU4UBRFAKjSpUB5UDQpUAqBpUqABpUqVAClSpUAKVKlQApUqVAKlSpUAqVKlQCo0qVAKkKVKgDSFGlQCo0qVAIUaVKgCKNKlQBoilSoAinUqVAGlSpUB/9k="/>
          <p:cNvSpPr>
            <a:spLocks noChangeAspect="1" noChangeArrowheads="1"/>
          </p:cNvSpPr>
          <p:nvPr/>
        </p:nvSpPr>
        <p:spPr bwMode="auto">
          <a:xfrm>
            <a:off x="1524000" y="-876300"/>
            <a:ext cx="2495550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AutoShape 10" descr="data:image/jpeg;base64,/9j/4AAQSkZJRgABAQAAAQABAAD/2wCEAAkGBhQSERUUEhQWFBUVFxoXFhgXGBcdGBYYHxgYGBgXGhoYHCYeGBwjHRcVHy8gIycpLCwsGB4xNTAqNSYrLCkBCQoKDgwOGg8PGiwkHyUtLCwwLCwsLCwsLCksLCwsLCksLCwsKSwsLCwsLCksLCwsLCwsLCwsLCwsLCwsKSwsLP/AABEIAOUA3AMBIgACEQEDEQH/xAAcAAACAgMBAQAAAAAAAAAAAAAFBgAEAQMHAgj/xABEEAACAQIEAwYDBQcCBAUFAAABAhEAAwQSITEFQVEGEyJhcYEykaEHQrHB4RQjUmJy0fCCkhUkc7IWM6LC8TRDY5Oz/8QAGgEAAgMBAQAAAAAAAAAAAAAAAAQBAwUCBv/EAC0RAAICAgIBAgUDBAMAAAAAAAABAhEDIQQSMRNBBSIyUWFxsdEjM0LBFFKR/9oADAMBAAIRAxEAPwCvbOlew1YtrpXorW6jz7MZqzmqRWrGYtbVsu5hV3jc9BQyVvSMY/iVuyua40DWOrHoBzNLC9q7t1myhVXYb5gCYnMOf0FAOL8TbEXSxmPurJIUenKtTYoJIDRA5Dc8hM7dT9KQy523UfBq4eNGKuW2MHEu0WV8quxjQsI1gwY0mJms4DtI2ZoLOv8AO06R5CeQEjb6UoWyS06mfxPPSi+Cs5RCgs20Qd+Ynnpy3+VUKb8jDgmqodcJxRbm0g5Q0biCSB4hvt0GsjlVmaWeHYkI3hElfiWCCBGXcrJBkQBzEmj9m5mUER5wZg7EexpzFk7Lfkzs+Ho7Xg3Z6mY15C16q4XohY17S2TsDQ61xIO8JsPvH73pJEDzNH8NZzKP3ip+R5eL1iksvLUNI0cXBlLc3Rp/4XdicjQNyBPziaqZ+WtM2HVrJ1YQ3QnQQZIgfWlfBYzv8SUymCdGgS42DwNNfKucXMUr7HWXgtfQyG5XnvKJdoOCHDMuuZXEo0RPUEciNKFU5GSkrQjKLi6Z67yoWryBUzVJB67yoLleC1Yz0AbRcrBavArJNAEa5UD1gGsZqAPWavQetZrYg0/+KACIFZy1ivQFXoVZ5y0q9ueJhbYs82KsTyCgmPckbU2Za5726H/Nf6Fn67VRyJVAZ4kU8mwHhz4vfT1rViB4o9Z9zzrbgsK1xgqiSae+D/Zw12GuHTTSdayZTSWzdhilPwc+sn6fjRGzdJAA5R91WmNjlMTuZO8aV13hX2U4SQXJgbgHfXnP5GqHbD7J7ZGfBEA80Jgex5VWs8Sx8eSOdYZlZ0gwwGUkCJaTCkNMb6zI05U08Pv66QAeXMEQBpAjSRttlpIxeDezca3dUB1MGdI8ww3mjXDuJ3PArDTMI1YkmdI1gbRPlTOOVNNCmWFxaY4FaE8fxBCi2PvzPXKOXvRg26W+1akOn9JA+f8A8U7mdQdCHFinkVmvDNlIEDTnH4A6D11NGcLx9lJXxk8hI8Q5xGxoXgHVkAMz6T86tXcLoGXRk2MQf19KyZV7noVFtaCq4s4kZAXCfeDABiY0DFQOYAO31imPhnDbQXMpIdZOoB1HvqCNeo68qC4PHF9SmVogxAB2gmRvv60Vt4RjaJj4QSPXf+9LyfsWrE6tlztNiTew6kyWBg6kiRH4g/Q0oRTFxDFg2wMxIJncQDEQQNRoecg6EHel66Na1OFK4UzC50KmpfcwDWDUrFPCBkisRUis0AYrMVKlAGIqRWalAEr0przXtAaACkV7rAFegavEzyaQvtB/89P+mP8AuaugGlL7QMAptpd+8Dk9jJ/GqOQrgxriSrIgX2RZVzM0AZok+k10vgvG8OxC94CegP8AaubdmuHB7E5Q5DmFOxOVYnqKOcP7NOc9xzkAQFMgCEP4ZEAfCPEJmTK+dYWSMX5PVYZSUUkjp97HW7a5wrOB7fjS2nb8u5ASynL97cB+iiiXZwm5g1Dy3i8U67TW2z2CsNc7wqreDIN4KmZBGxPiYZjJ13pWLjFtNF2RMUPtK7Pd7YGKCZSkBgpkQdZB5rzHSDXNcCxzDU/EDvpM/T1r6XucPtJZe3lGR1Ksu4ggjntXBMN2MvsTcVfCHA08mysfaAac48/YSzxvaHAajWlXttdX92s+LxaeRGn1pqilftdwYsReBJAhSI+Hz9Na1c30GJx69QIdluGK4VmK6xoSOldKwHB7WTUD6VzXhnZR7igi6UGmqqpj1nWab+yVtgL6XLhdEMIZg+/sRWLk3uz1mNOqobbQwduQO7DdBBP0qrxRc9thbgSsqR1g0KxfZD98HF26qyCSrQSI1UjaJ1neitvDRbyBmdv4my5j1nKAJ9qoaXlAl5EDhha46mDlZFbVZgkkEaGdhmgTsamPtZbjCdJ0PUcvpFUcFwy6cQSFJRDBfUZFXQFWB0MDbWrmLvl2JJkmtfiJ237GH8RpUn5NM15Feia81oGSZIrFZBrJFAGDUioTUigD0DWCIrAr0RQSYrYo861VtUef1oICxWsqK9uk1MtXiZ5K1S4xwwX7LWzpOoPQjUf551fNYK1zJWqZ1CTi7Qrdnf8Al7ptAafGJ1n7rD/tPzp1xt4GySBqRoB1OlBsZglIL5RmHPn5/T8K28LuMVYHXKCYJ30MfWvP8jE4S2ew4XJjlhaQZ7G8Ya2jW1tEtMhmICg+ZExPoaY2x91PGwUzOdEkgfzLInzIjrSr2exBdR3l1rZ3KW7aERP8btqY8vailxLucZLt0IBqLjWmzbRACDLz2J3pWSG3Hd0FMTiu80nTSlS/jTZtHDAao5DPyYyZYL92STpTD3seRilTiDE3bk/xt+JpvhY1KTv2M34hkcIJR9yqprzftZkZf4gR8xXsCsgVstWjAi6dlbgXGUtWMzbjl1NFezGNQ2n1PeFicqgkmSI0G4/tS/Z4cMt62dCv7y2eZU9J6aD50w9lMO62xOYydGt93B9Qyyp23kb1g5IpWj2mLL2gpLxQ0Lxk22Q3VhX0GYRB5A9J6HpVsY5S0ARrNCzw+7cMXXlIINs5GzamMxyiBHICZ5itos5AqjcAKPYaml5fY7qLAPHMebds4cIqyQxYfE3MT0nQn0paBot2qecQfIKP/SKExW/xoKONUeS5mRzzSv70Q1gVKlMCpKgapmrFAGZqGpUigDIrLNWAayNaAMCti14ivU1AB+sGpWIq8TMGsaVmK9thWy5o05edcznGKtssx45TdRRqNBRjAlwidJIMHcURbGCY2Y/CDz8xHoflS0MIy3Llp5zK5I/pbxKfxHtWby5xlVG78Nxzg3eh54IyGM2U+dMd7FWlUGQAOVcww9m+ICsaYuF9n3aDecn+UT+dZM4xW2zb2w3hrxvXJE5F19TQcWRevYgWyc1q44dSNfiaCsbgx7edOWBwgtgAaeQoHwfgM8WxL257t1R36C5mXT3ykx613xs7jJ0KcrEskafsLLnavamnPifYM947JcVbZJIBUkrJJywNIHI9IEaULxfYjEIuZMt0Dkk5vZWGvsTW2s8H7nn3gmvYUuLXCgRxyaD6MDI+YB9qbOz9tCgZT4Drp57j2Nc37TYp2uJAItq2WCCPHGsg6g8oNXODYi8o8Fx1U7x/Y1n8mpytHofh3aGPqzrWIvogkEa7f3qnhjnOblsPPqao4DhCZVd7ly8SJBY+GPQfnRjkAPlWczRWhT7U8LbM90A5VKA+jIMremZXX1A60uTXWuA2BdGINwBrblbSg6gqgYMfdncf6aX+IfZmcxNq54TqoZSSPJmB+sVs8fOuiUjzHLwP1G4iJWYonxLs1iLBOe2So+8viX5jb3oYKdUk/Ag015IBUFSalSQQ1JqVIoAkVKk1KAM5q2o+lazBrYlvSoAOKhMAak8hufar9vgd8j/ymHm0D8TP0ovwS2wtFnARw95GAUDRLzFZjnkcKesUedY15c6VlzP+qGIcFL6mKP8AwRkViRmcfCq6+sdT5mBQ42sTdcm+xw9tElbVpomNPG8STttG9P7L0ihmOsBmCn7pFyB95VJOU+RbIPnSc8kpu5D2OEYKoizhOza9+oAJI1YkkkCfh1Omv4Vf492QF1rd21AuqCpB0FxdWCk8jIMHbWOdXExpSRaRr91j4iuiA8wznQR0EnyodxHG4lHt3DebwuC1pFAt5ehB8T+rH2FUtWXxk07RjhfD50y+JTBBGoPQjkaYbFqBsAfSr+Hs274W7bYGfvDeP4WHUdDqKuvwifvAe360pPDNvQ6+TFrYu47ElCFUS76KAPmx8hp9K9dm+NYMPds2r6tcW5DjUMW0UmSIfUbiR7VtxHDVa4zfEGGXXmvpyBJJ+VUn7B4YkstsIxESun02kb1dih08i+XL20hxxFssjBWKkggERKnrqCPmKXmt462Zt3bd1f4LtvKfOLlmI91NUeHcQxWB8GIzYnDjQXVBN20P51+J089SPOmqzfDjMjBlYAqQZBBG4NX/AKC4sdoOzdviFoi9ZbD3tCLgAcZhtLJ8Y5agGDS9h+wly0YBtupH3Wgz/S4BrpZqZp0NQ1Zbjyyx+BMwOB7pchDCORnT517xhcJFseN/Cp5KTzPpvTcbKEgFQY2B5bbUkYtxxAkXUa2qjJkViMrLdIfxLH3rUbc6r9P3Yx/yrXga+G4cWraW10CgATv6nz/vXrH4UOACWGsgqWBBAjdSOtKdnh+Lsf8A0+LZlG1vEjvFjoH+NfnRbh/H7jnu8RYa0+yupz2XPQMNUJ6MPerdUJ37ltMG6kfvrjDo8N9SM31odxXsjavyciLcP3kJUz5iINGZqBpqVJraZw0n5OdcQ7BX7clAHHlv+tLdy2VJDAgjcHQiu4pdpV7f8MVlS/AyrmW6QNVDRkuaclZYPRXJ5U5j5L/yFZ8ZPcTmwNYJqxjMG1tirCCPkZEgg8xBB9xWg08nYjVErBrIqUAYFbUJitde0FAHXRalbn/Vuzz3H6CvfD2lACeWnpyqSIcaaXAT/qA/WtPDfhEaA8uhB1isQ2i53UbbVUvcJV2YsWIYCVzEKYnQxqR5TRJNRWAkH2/P9aAK9vBhQAugGw5AdABoK838Cr/Eo9auhawUrkAAOCNZcvh37tjuCCbb+Trv/qXUfSifDuK3L4ZSmQIcr6zLbsEYfEkFddDqQQCDVl0kGhvZ7Dt3Nq5OjqzEdSzM8/8AqHyFSnRITC8xXrJWLc8620EGjEOERnInKCYG5jWB5mhWF7VWz4ckRr4AzIIzE6qusayADFeu0WHMI6uVIYJlkxB1ZgB95VDHzAihHZq4nwOCHjwm0jNoNASRoDEaaRBrlt3osSVWOGExQuIrLs3MGQfQ8xpViBQPhODvJmFw73HZQJ0DZSBJ6wSY2JIoyF610nZwzXfuQxPQfjFKPGbhwt64+gtXiLqmCYuSO+teRZVa4vU5hvoWXHPlgTuyr8yK8Y/hq4iy9px4bikT05qw8wQCPSuk9nIOt3gwlSGB2IMg+9VmxzZkyQwkhspUydIVZMbSS2wAHWhPA7hsPcs4jJbdSgBkKtyQUVxmMGQoGkfDrqDQ7jwOGdntq9tVuB1GVjaJKAMNB4AWJOmgI21quVrSLIpWO4xmVgl3ws2iwQQzanL1DEBoEaxVtSOW3+RQG9x7DYi1h5fu3V1uFYJhkBgMxA5/PajOGsi2gA2AnXc8yfnUK1pnMkbBdgj/ADlW1HEEae/MbERQk48C8FJjwlvWCoP/AHj51aw7S7dAAv8A7j+XzrsihO7Tdme5DMoJsEeHWe4I+6Z2t9D92Y2ApUxWEa2YYR+B8weYrs6xB5+R+tKPHuw5JLYfVSNbRaMvTuydMo/hMRyMaU3hz9dS8CubB23HyIFSt+NwbWnKuIIrRWine0Z70Ra9q1eKlAHUsRiCHcDSVVvdSD+VVuH40qSCRoSKEX+JC0M91tT4QACSZ5AVQwmLLmQYPMeY3G8ToaxDcoe7vHrVoDvbgWdhqSfQKCaHYnt9hlP/AN1hHK0w5nm8ULscGS6QbhJ8g0fhr9aO8J4HhlzRZtyCsEqCdQZ1aT1rmydBHgPFlxVoXUDKCSAG309DV/LQXA9oLTXxZtrAGYEgAAMDtA11AJ26Dejl0wDzqE7Bo8Pb0jqDVLgC/wDJ2B0tJ+FXrlyAT0BNVOGsFsWVnXuk0/0Ca6ILa3K83LoG5G8Dz8qrYjFZVMaknSkK7jw/jIJLSSfKZ06VFnUYdjoOKwq3BldQ46MJH+b/ADqnhOELZvG5Z/dqy5biRKtzV118DCSCRoRykA0G7J8YJfuixZYkSSWXYQOceR5mmsNRrycyVOipYs2rUlEgnf4iTvzJJqtxDjb2wCbUKTE5hI9RRG6+lIX2n8Ya1YtrbHju3Co8gFkn12+dSgQyXMX3z2GUyMzuf9KZV+tyfajCnlSR2FvlbQFxizWzk1P3iAzKPJRk95p1sbUEMG9qezAxdpQuUXLZlGYGDPxI0a5TodNiFOsQdGBwV9beTEW1EDKCLmcOI1nwKRppBGo96ZLbVL9qRHy9a6bbVEUAbOFZBCFQPOWPTXUToIqpjcbdUGMrHfQR7EE/hRFb4JIG43HT+2x+VaMcpKMOoI+dVnQk4XjpuYmW0VGuINNSBkDfNsun8tO/CzCxzy5j5kk/57VyTj7fs2MYGYY94vkWCi4vzQN7mnPgXaMNlE7W4+RkfSu2vc6aseVrZaOlUcNiw2vlVy29cplYuds+zPfJ3lseNenMVzV0IMEQa7mjUj9teyLEm/YEiJuIN/6x18xT3HzV8shPPhv5kIQqSazWA1PiIbxODW5c7x8xInKJIVd9gPxNaeFWu7dliALjERzUtmH0aK3h68MPGCOf4jaleRiShcUM8XNKWSpMYuG3SGg6jr7UV4Hjibrq2gCSTtHiOpPSI+dJvcZrhczJiBJhd9hy5Ue4DZDXVDjNoYzEkSFJGhMcqzTTYasLZtXC6hyc2bMqXGE6g6gbanyk0TscatXCVR5YAnLDBvkwFRWOlbS1FEWb7glSOoiqvD8ODbtNzFpBv/KP1186txpVXhT/APL2T/8AjT/tFSBoxLnMJ1AOv0pe7N4W2uYMpuyuVVIIga5pO2b4RofPSinHcfktXANz4QekgflNAuFY495KkwFiCeZbz2MD8KqLop9Q/wAMwYsAhbTrO/wkxyE5pIGlbMRxXK68hzzK2YHXYRrOm07HqKu4Zu8UNyP0PMHzBFbQsHc10vwVN7B93jdpR43KD+JkuBd41YrA96SftTZUucPuXAO5F585XWJyTtv4VY+1O3GsGLylWbKmkRzMg69Rpt60k/a8UOCQsIbvV7v1IOY/7Q30rqPkEUsDiO5YKGDBr7srKZDhgrAz5iflT1wPiguKwJ1Bj2rgnC+JC265tgdD0roPAeMlCD1rqUaO3s6oj1aW7pQXh+PDgEa0RtXK5TKzTj8JqXBImM2gO2gOvlpQt2Ybw4jf4WHy0bpyNEuKcUCDKurkbdBzPqRMUMvYoEeD5mfSuXVnTi0rYgdsIOJ2AyoseUyT+VBrZKHMmnUf5tVzi+I7y9caZBcx6AwPoKqCteGNemotGVPLJZHKLGjgHafYMfnyp3wePDDQ1yCY1G9GOGdpO70cwB1pHNgcHa8D+HKsq/J1Vb3nVLiVgX1KOSFIIABIMx8Rj6CgmG48GXP90bDnPIn+1XOGYtrozHSYrPnka8GhDj6uQh8f4G2HeN1PwnqOh8x/ahJFdL7U8PD2WESQMy+o/wAI965qRW1xM/qwt+UYfLwelPXhhwbVHP0qNWt6blHsqEYS6yUkEsI40n0ozgFyPbYcnX5Fgp+hNLiIQAeoorg8f4crciCD6GR+FYjVM31tWPMa1krWl2gn1rdbGm9ByblFUeFEDD2FJ1NtQPlFXkGtV+GYde6TY5C4U8xDssfQD2oJAfH8CzBwAZkMB1GWDH1+VLWEDSxAOh1EGdAOW++aulXLIbRgD61Vs4C3bYlVAJ1J3J16n2rjqy2OSlRr4Nh2RPFuWLR0kDT6T6mvWI4kvwp+8faBy/qPIV5xcv4QYB3Nb8NhlQEKAPSp/BXd7KK8PLNmc5iOQ+FfID865l9qBuYrErYsqXWyNY2zNBMnYAKBv/EafO1XapcMoVdWbYA9BJM8gOZ8x1Fc6u9rmzkhEJmdZ3iJ8POBFWwxZJbgrI7xi/mYJ4f9nd+4fEyW/Yk/SB9aauH/AGe37awL1tx91TmUj31EeVe+G9sFBAvW3SdZXUR1gwY+dP3CcRbuoHtOrqeY/A8wfI0pmefG/nVfsWRljl9LFDC3b+EIF+2VTk+hT/cNB7xRn/xWGWLZB6tyH9P8R+nrTYthWBBiCIgjQ+tInaPsp3RN3CiANWtcvM2/4T/Lt0iufVdbLcSg5fMb8LiQxgmSdSSdZ6k9a2Y253avGoIMa7NH50o8D4pnvOeUgD2Gv1pvsWQ6kGNRUL5JWOZYKcRDscMuNyjzNFuH9ls/xMahxKWrhS5cVTuMxAkcjr/mlNnB7auJRlccypB/Cr8/MyvxpGbHiYsfnb/IGP2dhh4brA+YUigfFuyV+xqyh1H3l/Mbiuq2LMVnHXAV2iqcfNyx23f4ZXPj45aSr9DjWBvNIQHwsa6TwRAFFKXaLhS27q37eihv3i8oOhbyiZ8xNOnC18Iioz5I5GpRVfyaOGMoYam7/g3cQXw+dcs4ooF64BoAxj8fzrqXETC1yniFyb1w/wA5+mn5U78OvtIzuev6cf1CamayaqY7FDDx35yyTBUEj6aihV3tfYG2dvRY+pP5VrLLCStMyJcfJF04jxwQLcHdsYYarPPyq3jODso2mknhvG0uDMrZSCJBIDA8j6HqK6J2b473q5Lh8QG/8Q6+tZmeNTbRp4G+iv2LYxDNbRzGqjXWZGh28waIYVDG+npWbfD1ywvwkzHITqY99fesJYNtYn0qguNyEzXrhOls/wDUu/8A9XrNizEdaq8OvBLahiZe5dIA/wCq5/8AcD7HpUoigg9ytRcN6it4sdancCgDSLQHMn5Utdq+1X7J3fhLqz5XIYDL4TlA0gmYJ12mjfF8aliy9x2yqgJJ/IdSSQK4sO2Fu691MUuZL58JJjIdFWSNgAAc3IzyOhtbo7ik/JW4xxdr91nJ1JgDou/9p9ulacNarVieHNZYhjmXk/XoD0P0PKjPZjChrlwshu5LNy4tob3GAywI10zFtNfDW1DJFYu0NmfODc+shjscGBtW81q04jIGus6yBJhGUeEFmPibSfKq4W7hTbxGDFzu7gkoykldT4LgAhlMGG+tEr2OUq97OL1lGKjIwDRoQpDEGYjwgkyCYgUzdjuJpjLV45MqqwTLmJJBXcnTeSIHQ71j8XJm6vvG4+9/sM5YwvT37Fjs72hTGWsyeF1jvEnVTyI6qeR/OvXE2IFIXaK4OHY8HDGMoBKzoQfitt5EfLQ8qbeIcRS5aW4hlXWR/Y+Y1B8xVHO43pNSh9LLONk76flCfe4cExBe2ABc1I5B+ceo1+dMuBeIpS4njcokcnWPnH50wYG/4QelUbNhbiAO2PDVd1JkQSpIjYg5T0MMF+Zofg+GZWXurzK7NkVmR7au/wDCt0EiZmJ3ijHHXDCCYkrJ6eNR+dVf+KorG9dBRcw8IRtMoC5ROnhMCdIPvTOPk5IVFbX2EOThi5X7h7gnajG2QRiLb3kWQ0oQ6x/OBDe/zpuwvE7WJt57LZhsRsynowOx/wAFDOz/AG+w1zCzedUYBg9s6kjllH3pEbc5rmGF481i+16z4dT4ZMFZHgPUR8txTmXhrPFtR6yX/jM6GXpJbtDtx1BFwNsRH0M0Y7LuWs253KKT/tFJnGuNrft5rR/8wQvUEmCDHTX5V0DgmGy2xHTT05fSsVpx0zck0saK/aLEhLZPQH8K5RmnU7nU+p1p57e4yFC/xaR9T+BpHJrb+HwqDl9zE+IT3GH2/wBmzt7fBuBOg09zS7/wXWfwj8604zixvXmuORJJjyEmPpAq1YunfN4fPb25iuYR6xSGMs+8rIcDbS2zPLNEJyAadyfITXQOD4Zkw+EuCRcayrg/xascreeXKQee3SuYcb4yGIQa215CJ/mM+30rofDu3uExFhLWY23RVChxABUACCNOQrnIcROjXrb5FuWDuqkpyPhG3nWrBdoBcOS4MjDketCuz3bOw6raF60LiqBlZwBIABg7RINbOLYi1dzZwLN+3up+9/SdmqpnY0I4jetfDkGVgQPDduR5eMsD5aMPnSf/AOIO7Agl/TXX2rXgu2Ji5mVlOckKY2yIJPQSpoA6CPWvF2+BuaT8F2vDbvbjeAZMfPSrHHla4kl8iHaNCTBhp6UECV9rvHjdNuzbcZFbO4ncj4QfrXJbhJaiGP4pYzsSLt3U6sw119aHXsYjP4VKA9SCAf7VbHWiGxh4Hx9rad1eBuWem7W5/hn4l/lPt59S7JWLNkDE2U/abehJQk3rA1BZVn94muo+IfzbDiytAn5edNP2d2r74q2li6LRc6yuZPhJ1WRyESCD51NON9dA6a+Yu9oOO3MRdYtcZ0Dt3YMAKsmIWAAYjlNV8Bxq7YM2rjIToSpifI9aae1PATYuZb6GGPheQJ/ofY/0PDDkWFI2KtkXe7SWaY2iP6p2NaWHk45R6vX4E54JJ3dlnFcQZ2L3GLMdyTJPuaOcE4237OUMkK5K6HZhJjTk0/7qAYq1YsmL16W5qniPz2FXX4tmQd0Tl2gxmHTMV2/GqeVOOaPSizAnil2JjOIl7ltdYzgnQnRddgOoFMOB4+jox8SZYEuoWTIEDxTOo8J1pZweLe263VulWSSp6tzBg/CdiNo09HrtH+z4nCpiG8DFUYuoDHKSuZSNM41OhPLSKyp4+rSNWGeUvAq8exrMyW1t96bjAZNfEDpEjUEnLr1o7h/s8xF6yqNcFhM0sme5dckbBmJC6awBpOtc944CtuzdVzmJKESGHhAZGBG2hGoP3h0roHYc4rHYdrn7YVvJ4QsqDkhfG0qc8nST03rpqcUunsVTyRm7kGMJ9lmGUDNdunTbMg/Bauv9mOCO4u//ALT/AGrnl3tVj/2hMOmJc3GYKVZLZgkjWVUiIMyDtXZcMuUanMepj5wNBS2XkZ4Vc2c+lCrSFPiXBlsqypClSCSFAZ0OiuYgZgwyEjeFPOvfAsd8S+IkrMISGeCoK6RBg5tIGhon2py933h1Nsy3naMC6v8At8Q/mRTypJxhe0zBbhRgSFdd1cSA3oeY5gmlccrlZqY4+rhcX5Xg09pcQz3QGJ8IjXeczKZ8/CKEGouIZ/E5JY7zvWGr1WGHSCieRzz7zbE3tNg1s4hktEkbkfwkycvnVReLNkKbddNaN43h1w3sVeKiLeZWB3BcsttwOYzBdfOgfE+HlfGPhcEr6BVlvST9DSUnt0PwekV8RYdAubTOAw/pOxPSs2kMMcoIXcjboKJ8YwzX8UVtwcoVOirCqCSdgAdJqniOE3bc50YecaeoYaGuXp0dRtqzbhb0EeIpEaiNNp5idPPlRY8XvlROIcjQSzsQOW2ckQAOWkj3EYckgDlJ56DblPpMDWD0q2xuHLbLSqEhZIgS5kzEwSSZPlsKGdFhON3lBy3Y9NOXXl6+lE8R2oxKXR+9+IKSW0XVREhYWBHP60vXrTQQViARMiDvuYg6xr5CifGMKO9QAT+6t/wxJU7kjTXWek7b1W0ro69i/wAU4xiHsg3sTbu/vDlyXFKoMraeEgKTppOsUHxPae+UCd+5VfhWTA32ljW/GYJks5ZRibk+C8jwFRviZdAYMRzigd22SOfPry/wfKpgQzVhMKbtzIvxNt5mPzOnvVVkIMHQ7a1uwdwqwZWhgZB1BHmDRQLZu2b73DlvhgyAQAQdX8MSdfMBfOdBnINwuOZPCfEp1Kn8uh3rpvYPtbgMKDdyMcQom2GIA10PvEwdY20muWAqc2YmfukbTOs+1aqLA632u+2e7icPcw4w6ILnhZpLNlzTABEBssCeskRSPieOAW8ttCOv+CgpuEIpH8RH0X+9XLOLQLqJPMkyPltVif2IPOGwjXmzNovP/OZo4/E8i5EGUeW/6fj6UIXi7ToJP4egrFy4Z8W55Df9K6QBO7xAkeg08o/AUbftOq8PRWYSphVIBzZbgbKQdwRoaSL+JMEbeQ2Hr1NVhd1BOscjXE6ZZCfWw7xHtH+0ixbYC2llcqkSZMKC55iQiCBtHnTVgOymLZALaZluRJLKoIGusmY1B2rmgpk7OdqLlllAaI2BJj08qrk5/wCIY1FupHY+xnYm3gQblxluX23YDwoukos7iQNTqY6U0niaxpypEHaFHUNexO40SzIHu0Fm9oqviO2Nu0fC7EfwsQPLnLfSsmWOc5W9s01CEVsa+M44NaccipBJ21B02lvYUmmw1/DSWy3UtEsuhJyoQjfJVzDkfWtnEOPtcXTQka9AD90fmd6FJcIMgkH6+daXH+HvpctMQzfEVCXWG0a7YgCskVmKkVuGAwJ2ovsmIuKCQt63lb+aDmHyKzStir7G3bBOmWB5az9STTj20seO2/nH+fOljGYVV7rKDlITc8+ftINIZVUmaWF3BMe/s+7O3TbbEq/idmXuzGUgESTO8kEQeQp7wvCLVxYe0bTcwPhnyj8qROyuNe3at928hlll1+IkkmTtBJ26U34C7c3zes70uy9ILjsJgisfs9vXUtHiPuNvSqlz7MMETraI9GIophce2kir1vET+tcE0JeP+ynDlSLQM8szNHvFV27CHvLK3bWGbMVtAk3S0BWMwrCRCkxPOuggVTxSzisOJ+HvLnyt5R9XFQ1ZNAS59mOHdAt1UCKcwWwHtgkiCWLOzMfcV5xvYLCpaburCqcpE+It8PViacInXpt/etV7zoSIo+ZcV2bvWjoMwB3H5g0OvWnAMggDfw7azX0fiez1mScoqpiOGoAQEXKRroNtvcV32ZNHziyVgLXReP8AYu2LoykC2VumOYZbbOFGuoOQgdNjSdicAFykahs0dfC7LJHImJjzqVshxNfDHWcr2lujkGZ1gmNZQg8qYCiXLRsrh7dlWZWZkNxmJEga3GMaE7UM4HhgXbyimfAYMAzU0iVEA4LsNfdysqqaw5O/TwjWaN2fsvuHQ37a9TDlo8pgCmbCWh1IonZ4KH171vmK5th1QlYv7M7dtQVu52G4aAPXQaeh+dK3EuAsh0A9NK7Fd7IpEm5cJ8jH4UA4n2YEHUkfzUJk0jlKBkbpPkPpO3rTVZ7N2rihnzZjrIPUA9NfWtD8GH7SiGdZOvQHYelNmNwXctk/hkfJmX8hV+Hq50yjkXHHa+4uL2Stg/G8dNIorYwSqZiTpqQBECAFAACgeVb6zNOrHFO0jPeWbVNmJqTUNSrCslYrNSgD32s4dntLrsw5frSzjeEeG2M22m38zedSpSOf6x/j/wBseuw3Z+1dsrbuLJEkMCQfiOmhpxH2fWxrbu3Ejzn8alSk5uhpM0Nwq5aMd+zCY1Uf3q7hg2kt9P1rFShEhS2p6/SvFux/zcztYMadXSfwrFSgAqbPnUTCBpk7CpUqCAdewqwCZ2nTSgeOxzKwVYEmNRP51KlSjoD9peAFe6ZrgbxbBI3Qz941zbE8B8Z8fmdOs+flWKlEGHsWuAcEHeXPF05frTNa4OBHi+n61KldMF4CmE4RMeL6frRnC8DmIePb9alSuSS6/Cyq/HPt+tAceDMTWalSgF0cInG2PENQdl8460e7c8LAuowPxBp0/mB6/wAxqVKnE/60Svkf2hbGE8/p+tZ/Y/P6frUqVrmQYOE8/p+tZGD8/p+tSpQBBg/P6frWP2Tz+n61KlQB/9k="/>
          <p:cNvSpPr>
            <a:spLocks noChangeAspect="1" noChangeArrowheads="1"/>
          </p:cNvSpPr>
          <p:nvPr/>
        </p:nvSpPr>
        <p:spPr bwMode="auto">
          <a:xfrm>
            <a:off x="1524000" y="-1042988"/>
            <a:ext cx="2095500" cy="218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2060" name="Picture 12" descr="http://t0.gstatic.com/images?q=tbn:ANd9GcSqn3JPLfMSCIRSyyr_z1g8JVHIeIHYd5sQYcQv7Cl716pft54Lk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50" y="1597109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t3.gstatic.com/images?q=tbn:ANd9GcRVMA7evCjq2_4HJwsmcFbvJBE7UGvXXfQXLMvEWyKtwElOe00Po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3591" y="0"/>
            <a:ext cx="2562225" cy="178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t1.gstatic.com/images?q=tbn:ANd9GcTYLxGBLqKCblRfnY7B9Tqe81Yz4s-v6wF29XsImpT06uUQ1JN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5815" y="1"/>
            <a:ext cx="2542185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8" descr="data:image/jpeg;base64,/9j/4AAQSkZJRgABAQAAAQABAAD/2wCEAAkGBhQQEBQUEBQVFRQVFxUVGBcXFRQUFxoVFhQWFhUYFxYXHSYeFxkjGxcVIC8gIycpLCwsFx4xNTAqNSYrLCkBCQoKDgwOGg8PGi0kHyQsLCwpLCk0LCkpLCwsLCwpLCksKSwsLCwsLCksLCkpLCwsLCwsLCwsLCwsKSwpLCksLP/AABEIAMEBBgMBIgACEQEDEQH/xAAcAAABBQEBAQAAAAAAAAAAAAABAAIFBgcEAwj/xABFEAACAQIEAwUFBgMECQUBAAABAgMAEQQFEiEGMUETIlFhcQcygZGxFBZCocHSI1STM1JichUXJIOSwtHw8UOistPhCP/EABkBAQADAQEAAAAAAAAAAAAAAAABAgMEBf/EACURAAICAgICAgIDAQAAAAAAAAABAhEDMRIhQVEEEyIyQqGxYf/aAAwDAQACEQMRAD8Ax6hSoVIDQpUKAVC9KlQCqbwnB08sKypoIfkNR1W8bW2FQdbDw3ikTLsOLkMY1vYDkSaznLii8I2zOm4PmBAZowT0LN+i06fgrELfZGCi5KsSPTle9XnF46JXDSrcXsG5XvzsOtd0OcQyLZV5m3w8ay+yRfgjIocAzGwIB89Q/Su/7sSlSQ0ZAF9ma/y01ocWQ4eSYSLsU5rfYmvd2wyMRpAN7H41LyvwRwMgMdja4/P/AKUxd+RH5/8ASrRxtlC6u0wyDQPfI8fSqnDIdQI6VspWrM2qJCLLCxA1INW9yWt8dqlMJwXLL7kkNrXJ1uAAOZJ0VZMj4YXGRI8jFWF7AALb18RVhxcRgh7ONF73dawv3etvEVi8vosoeygj2fz6SxkgCje5d9x5Wj3rmwvBs0vuNGef4nF7eF0q35ZmDtI0blUC7WI20dR5GrBl+RKGLodj8h6VV5ZLZZRTKInssxRF9cFvN3/+uo/OeCJ8IoaVorE27rSH6oK0efOQjaSSLHcE2BA6CumTP4pFIkCtfcKQGAqFml5J4IzLBcBYmaMOnZ6Tyuzg/LRUp/qjxdriTDHy7SS/5x1eJ8UigSQuANrjp8BVczjP8Q0w7BCQFu2nff8A8VKyyYcEiq5pwNPhheZ4R5BnJ/JK48Dw68xsrxj1LD/lNaXgMtlx0P8AtKAK1iDsHFutv0qncScPSYCROzYmNzYE87+BAqY5b/F7KuFd+CNm4RlS13h322Z/z7lQlaFlvCKOmqYyF7arX5dQfSs9NawnyKtUG9G9NoitCo69Gm0RQDhRpoo0A69KlQoDxoUqFAKgaVCgFSvQpUAqtGGzCQwQRqSFUX/w71Vq1jIOG0xGW4fWbkoCLCxG52FudZZGaQKfmU8j2/EByA6Wro4YQS4hjP2qxpGzFY76nOyoqmx03J3YjYA1cP8AV52ZDI3dsNidyet7+deGe8LmRYVQOCO1aSxsr2KCIfC7GsXPjs2jj5ukdmGGCWNpBHi4mFksx7VrEHvgBNDAHpqBPlVSxkcxPZRfxlNmD6SjEXOzg+4wI5XPqaOJ4fdCuhZFc35HlY22K71YeEsLMcORK4DCSRPdOpgoWzMet7kX57VSOTka5cHAicBw3NMpSQhF07lmCqPEk9BU5lfswy8xF3zBVKW1Mq2QMfdAaS2r0FHiMyR4ZUjcLI8qRki5ZdVzsOh5b1IZZi8HhVduyklkQKssrJdm/CLBgdr+FvOp+zjspDDz0R03DeIwTBhOs8Fro6gWa55bciPC9TmUZpB2JfE7sDbSLknfw8K98r4nWfEfZVitFNF26EoUAddnDLawuFtflcjxrpxKJGRoRdR7trfSpu+0ZyTi+I5XgJZfs8Q1WLbbsOh8b1HZjiN1MTBVuQFIKg2867sTw/JLZ0cRsOYK3Hl6Vy4rLcQ8Wk2kAvdbFWNvxK1Vd+SFRFZnw3E15W1NIRfs1YXuBzHj6UzgT2eSYou2KVo4790/ibxA32ttUr90piissne56SQG0+F+Yt41bIeIOzaWAgDsWC3uR3SisvqTc3PU05qKuWiyg5uonN/qqwipp1y3PIlwd/8AKAL+lUzF4FcuZ0JJsSSbWPlt6VJ8YcQk4SYYaQBkIfuEhlINyR15XvXPk+DbM4oZZGaVlHZkugXUBYgtbYkXtfrVPsjk0jR4ZY+2zyyjEPONZLKh2UWtt516ZpiIu6zgMw3UMp3I8POvDjzKNMfZR42GCZbdzXIpsfw2jB1E3Fha9Y5mOIxULlZXlBHi0g+I1WNXjh5eTKU6Rrr5yrxgojJe6gWIvt4GsZNNTNJSwvI53H4m8fWjeujFj4WZSlyDRptEVsUHCiDQo0ARTqbRFAOFKgKNAc9CjQoBUDSoUAqFKlQCrYeDMxEeCg6nsxsDvzI+FY7V74QjaRYo41Yu62UDkzHx8KwzaRth27NIhzYSJ3iLXAHj5/nTsTEWRyt2VLEkAkgHny5Ac/hUVhZcLeOLtI58RrCMVLCJGG5IC96YDfkV1WNquM3GOEwKASrolbviCNSZANwpktsCR/ePW1ZuNxqTo0hJqdwVmdSRntFIkBHIaTufkbD9a0DA5fFCAtwDzN/7x3Jqu4vizLcVIA+GfDSMbLMAg7x5X07fP51bv9IYdBG2IkvqKxsxjUK76LanJvoJIJ2t53rLAoRk+zo+VLJKKtNHJmGQq6OyspcAspYAKCOWo+F7WPjaqhmGJntIEcgNZTuo5Dk1xyB8K0POsyhwYhsLh3JsGBNgjaGIO5QMVt0vas54hhiclwdz0IIqnykk1RPw26aZMcPxsY+0c3LqFD8iFUm4v4E7/AU2LjrspzEzRQQx2BLI8kslhuymM6gpPkOXOuTgjN0x4kwGIZopYWIRkAs8Q3UEdGA28x51HcVZLGmKYodLBVBa5ftLKNDAea9BV5P6oKikIffldlpyvi+F5wi4uaUyELaWNwu5/DpWwPmam8Lmkd7y91RtpIuzHoFA58ifhWdZC0cE/ba76TsCCvLla48amPv3BHKS0T4iViTYHs4U2BJF76jvztYdOtVx572WzfF4v8S24zOcLJdY0eRl3HZgqw8B37X8fDzqt8SWY9rMpcsEAUd2+gkqzb7tZj8qJ45wjaWlwrqTy7KQMd/IlSK9omizKT/ZxIyaVsjoF0Fl2IcEgi3McxUzayqkykIywyTaK/iM0MbuwgiRZDe11Zu8bEEjxve3SmZrxdNgMPFhcO0eueOScSte8aliAgVR74ts3kK7+L+CZMP2bdpdDsR1DDxPW4rhnyCNxDM5LSwBgiFbq0bXLCTwtuRbxNc+NvHJprwdmXjlgmn5K7leV4bDiKWft8RPOO0WVQe6dRGoaje4I589qrnE/Ek8xmgxbGUxt/CZ+86gHkH52K+POtEjx8xiXSyoU2RVSxAuSe9yt5Vn3EmNinxyqNKF3jEkvMi9lY25bA3+FbfHyylOmZfJwxjjvRUYveHqPrXVVyzj2O43DOqrG87Ek3iS8egE97tCdjYDYjr1qmmvSTs8pqg0hQo1JA6iKaKIoBwoihRFAOFKgKNAc9CjQoAUDRoUAqF6VCgDerVgOI5MHgf4ZtJMDEjdUhH9qV/uliQl/APVUqZy7JMVmTrHhYWkMccaWUbKLndidluxY3PnVZKyydE/7KQWx0jrbXHDI6X/AL9gFI8wCx+FWaPLg000jnU2rmxtcjbc/D864eDPZHmAlDlo8OUcgt2iuVsLE6UvqBudiRceVTGaTpBiGhcSIxJU9oipqK2/iIQxDA8wOgtXB8rHK+S0eh8LJFPi9s8cbhI3STUE1BQVAPe5eA2+dRvEvE2vDwQEgsulnPnpIAPwrzz2ZII3aNgz6WtsQB5nxas6+17d4nVckk3uSedUwY+f5ejb5c1D8fZeeE4ScWiobAxd7mbhXJA9Nx8hWjT4JSO/by5/rWb+zrN0GIYnayaV899/TkK00Y1XYMSLAW573vW0qvs5IXXRm2c5jJg8biHhbS0iCPUAbjZWDAsLgi3MeNeOR5vLiMQkJVpNMW5G50RlnLHyAIHwFO9oEo+3EqAyhFJF9rkaefjyNWL2TcV4ctLhpkCyyFhGQoBVWQCRUcbqWte3UiplFOPZMJuM7QIMwUYmMhWsJEZ9Vtwp5afS9WmSTLW1/YSiyxMBYklCGG+kt7yjxHKxpufcCQKuvDKS3M65pFuNrWJ1J8GFj4iqbjcpfX2kupJTubjT3wSCR1O48BvXPDHUXGzozZk5qSWifxuEKSqrKi6wBc2ABLeP4uZN/CrngM2jwmIiwqAMZArFxbTp90abdPPqQfCsVlbsDcszJ13LFQeVrnb0qZwOcMWilDbxSh1HMhGAVlv1GytbxBPWmNPE3/oyyWWK/wANp4ijWaEdRqHhz3Hzqm5xGIkNv0/TnXfPxGhkIAKhwWIA1XPW1trXvvVa4lzEsrWFhbrWmWak7Rz4oNdFKxXEDF2gWTTflba46i9V7JsrgnzMRYhnEWux7NdTNa11G/dvvdjyANRmbSkYjUSR1BHP4VyYPHvFIJEPeBJ3353vcdRvWuLDxuUfK/sZc6mlCXh/0fTeL47jhUrGo+zquhehACkA7/CwPQXNfMxroxHEM81lkkJBIuNhfcc7c65jWmGOSN/Y7Mc8sTa+tUOpCgKNdBzjqNNFGgHCiKAo0AaNAUqA8TTaNCgFQpUKAVClSoBVunsVzXssvlaRljiiZ72C9pI+zG5PRVIA9efSsLrT+FIjh8rimkUBZHmClrnUL2Pd8NmFhzANvCsc0nGNo3wQU5U2XjH8Z4bAuksEIJm0ys7bu0bk6wjHYabHZTbesd4xzn7SWk1XYzyyc7sFZu5fwNvPpQzPMnKCJCDFAHWM7FwHN9Gse+gPI+dRdrq1xYEeHUnn87VEW67E4pNpHP8AapsSVjLs/QAn8z6CrzjuFY8Rp1AIWUASLzLBfxDkw29fOq/kuWiASPKQCFjCgEEt2i9pYDx02BvyvUhBjyiu5JA5qgJKrtYWHj50k6dIqrl3I5MqyxsHjVjmsb2KspurDcXBtWr4TBIRq8uQO3xFqyfNsTZ4Gbc3YNv02AHpt+VanlOLUwqVLaLBjc3PkAawydtNnRjfVFF4zIXFMpW+pBa21rbH4VGcNZWrAOb3JJvuCLHp6bb1IcfMQ4l6u1h/lAN66OFcGGgTULiwPxvq/SrR/UpP9i1YfPnUWMp7SxuDuGYCwkUHZZCNm0mzWuRuar3EWJKFXTSW1C5Gw3Nvd+PIeFLOHA97eM9OqnxHlVWzPQi64x1+R9P1okQ2/JLNvHKp3/D8k3PzpnDbmWXDxDnJIic7A3PK/nyp0Mf8LUeoLf8AEf8AoB86ruS5ysM8LNqtHKrHTzsG6edOPImMqN1yjLtFr6XIXutq0OVvyKkG7Aix09QeVQ3FEikWIP8Ak5Lf/KACfU164Hi/DYqZtKyapO8UVHKl/wATgD+zY8yVNj1rwzrPIomKFmVwBdZRcgEAqQx7wBuK55L0bxvyZVxZgSjK77aw2kcrWItt4bmq5Vj42zLt5wQQVVFUWN/M/UVXK78X6I4sn7MfF7w9R9a6K54veHqPrXQa0Mw0RTaNSB1EU2nCgCKcKbRFAOFKkKVAeBoUaFAChRoE0AqBpUqAFa7Pn8MeWZfEY3mkTDLJoQd1SzPZpDyHIW6/Osiq5YHV9mhs1+6Nrmy2J/D1NZ5JUjSEeTKviWJYllK8+hAvtcenlXvHOZBpJCgAjbre3O/oKumFsOZTlY67AW63FtyT1rpXHwsQFihYA95+zWxuLaEuLknxNZ80W4yKZkLGRimhpGBuAqlmsF02AXe1gK7Mbi+1cQxqVGwIIZCCpudQPwrX+HeJMtw2HZo2w8crataoURywuADaxrNM64r+14uwOtY1KKfFj7zX69B8Kq52+jRY6jbK3nw0qvXc29EAHwFz+VaPwS6y4dS19ItYdL23J8T9KzviOIh4w211Nh4Dp8evxqRyDisYOExuGJ3sANrevhUTjcVQhKm7Pf2iYwTYlFT3UWwHqeZ9anMnjVUW/vLcDn4AcqqLxSSSxzyKQs7Eqxt3tJAPLlarNEqgahfUb9dufhR9JIjbbG5kt+ZNuW3Mf+Kq2b4RlFuhOx/L9ateKF1v0tvUFiCWdIwL3dflcE2+FI7KssWYRBIbcgFAHO+1hv0qm8NZQJ8UAQGAbYcwSWsoPxq3Z65GHdjbcgAD1va/XYVA8CvYSsfwlDccxz3+FE2oNilyotJfsfcUxyC6BkABFzY7fCofNYzO7STO7M1tRNrsFAA6bcl5eFWOB1mQtpvu1zq58+VRGYFbd2+3Ugt8yKwWzVlBzSMAiwsevrXBUhnMl36fAWqPrvho5ZbHxe8PUfWug1zxe8PUfWuirFRUaFEVIDThTaIoBwoigKIoBwpUKVAeNCiaFAA0KNI0A2lSpUAK0ThnFzSZYUcB17URwgqoK9mhLWYC9ryLuT+Gs7rWoc57LJsNDCigmOzNa51O2tmHg12535bVSdV2Whd9FFzWd02DBrNpBIuDYd63le1csOcSX2C3ANvK/UDxruzaICVUH/poL/523b5bD4VFykKjkc+XxJ2rFJejo5PycPZFJAH2OxO4Pvb/AK1YuDsHeV79DbmR8AbVVixJvWgcJxWwxk2Gosbm2wvbbzq2X9TKGyB4va8y3JvY8x5/PpUPi5NVtwSB0v8ADnXVxG95dvD9TUWOVXiukQ320d+UYsI4LtZVN7bnfyFW/CZ5hiq3kswFiCjW+BtVGwqajapfBYcaiGG9UmkWgyzjMozfs5FNuXfUXHhY15ZdAr4lSDYIGYg6TuRYANy3ud64f9GIqkuo07X8fEVZOF8XBHFIFjTWbB1IW+nvaAD6C5PnWE5cI2b44fZLiRfGUwEFgQWN72IIUbCwt1O9QvCJ/hzeq/Q2r14tw0QiDoz9o0pVk5oqaQVIb+8W1beAFeHC4/hS/wCYf/E1dO8Vmco8cvEtGQSEwWUbBnuSGsO9y28qOaMixncXsdrn6HencLp/BYOF3dmQ7XI5G4G9r9TtvXFxVOALXB29aw/kaeCh45rua569JzdjXnXoLRxvY+L3h6j610Vzxe8PUfWuipIFRFCiKkBoihThQBFEUBRFAGlSpUB40KNA0AKBo0KAFKiaFACr3l2bAYWBWsNMdlPME6r7+BqiVZ4R/ssXpb/v86zyK0XhsZiFvdibliST8ah8ycWA87n4UzFzlG7pIv8AL5VyvKXa7fltVYxrsvKdqh8eFJHKtKy+BI8DEq986ASAy3DHdhz8T0qrcNYJHlHa/wBmoZ23O6opa3xtatKxSRYvChRHpvGp06baS6Fl9LAE/CsM2SqRvgw8lZjmfNeY+QHw62/Oo8V1/YpZHcWZmjV2fqQsY7xPoBXMg3rqXSOR7O/LIF0szNYjSFW19VydW/IWAB+NdGLe242PPnfzrQeHOCmkyKfEpOVFiWi7NGDiLSR3z3kN78qzrHrYW8PpWT7ZppdFjjm7XDlSrMGAN1N7Hw8vjUU2V6d11Lfunfnf0qZyWFiFAXUoA5mwv+tqZmGJDybe4hA+N7tWd90af9NK9ueUwxZPAsYVezljCiwBI7N1PLn0JrIuF0JhlA56lt6kEVcPaL7RUzDDskGGcxl0JxEvQrfSqAd1F3PM3N6r3s+j1yMDbZlY8rbBv1sKvN/gysV+Vl0xmDSCELYXVQL9eXe38zes9z7F6ifKrjxdmdhpB6f971neZS/Mn8qwxRt2aTdIkuK8AseHwfZIwXsVMja45FOIk/iMe4TobQY+6bEBRte96xUk+eSHDDDbCINrsBuXubMT1IBIHlUbXcjkY+L3h6j610Vzxe8PUfWuipIFRpClUgNOFAURQBFEUBRFAGlRFKgPGmmnUKAbSNGhQAoUaFAKrBFJ/s8Q8v1NV+p2Fv4Kf5RWcy8NkPja5ZAAdj4eW9t/zroxr3Y15YoWYi2m1ha99wBffzO/xqyKvZO5FiQ4sxItYNbqhO/rtsRV2yvPUBdmO5njkC7/ANmiupUdLaSBuetZ3kWDdi8ijuRKC5vyDMEX1uxFTkylUF9id/hfa9c+SCbOnHkaReODuFhLBnOJK2DQSQpfreLtXbyvaP5msajO9b97LM5D5bj4GIIjSSQD/A8TBh595fzFYFILMa2jqjGTt2fQHskkE2QYuM9O3X4NCLfSsWzFdh6Xqd4L4xxmGhfCYJFZsSWFiATyK925ABtq57VA5xgXikZG03QlWCkMAw5i451QsXLLWvhtiIywGo3vsR+AdCa6eDuHVxuMihKnsbktvYlFBLEkciTYfGqnlWMcgKGAvbqtwfCx5j03rQuAs1gwOLEs0gC6HUtuTc2tdRuORrKqfZa+ui8e0jhiGLIcTDh41jSNFkUD/A6sdzuTa/zrCuChoWRjsGIX/hBJ+orbuMuP8BisBiYI5wXlidUGiQXa11FyvU2rFMFH2UCqdjuxv4k3+lqvlkuNIjGndsGPxBkYmxA6X2/Kqxjmu3O+361K43Nma5v7o/PkPWoWYbL6fqanFGhldkrmfC8sGEw+KdozFidegKxLAobNqW21j5moWpjMc77TB4XD7/wDO3leV1O3wX86h63MB8XvD1H1roNc8XvD1H1rooAiiKAo1IDRFCiKAIpwoUaAIpUhSoDxoU6hQDaFOoUAKFGlQDal5mIgj81/Komu3GSWhjHl+VUn4Lw8kYzXNKRLEjw2oBbmujMsOI5nRW1BWK3sRexsdjy3qxU0T2V8NNPgM0lYWj7AIrHrJGe229NK/wDFVdmN1B8R9Teth4NgSLhSQoQS0GJdrG/fbVsfAgaflWKRT3Rfj9ayls0joneDuK/sK4m66u1iaA87jVyIqiy+8av3AOWJiMdJA9wJYJ7Gw2IjLAi/XaqJiU75FTHZD0W72d5NhMROf9IYgQRIgYfxFQs2r3Rf1vt4Vz8b4fCx4uT7BI80J5Mbnvcnux98X3B86n/ZXlWHnzKJMREkitG66XAYagl1NvHusPjXX7asmhw2PRYIkjTsENkUIt9cgvYczsN/Kq3fZd9dFLg7JVUbqxUXbZrX5gDp61cfZzisHh5pGzCMPGU7mpe27+oG9h5VV8Lhu6odSwte9rWvuFB6j1rV/YnlkbfaW7NSFCJ3lUkE6ibX5bCqbfRF0ial4vylYpPs8UXaBG0KMNoLMVNgDo8+d6wjNcbYkXvfmBy9BWwe2LEqkMUcYSNGdluiqpPZqL7gXCgsB8KxvFYdIu9q1HoP1qNvssutEXjX2Ata5vby6U58vZlUi1refia8dWtiTXpj22S34Rb4+9+tbK+kinW2ccsek2PSmVcPZvwrBmWKaDEvIgMbOrRgE6lK7EEG4sT8qtOc+wGZQXwk4kUAse2jMBAAvsSTf5CrclozoymL3h6j6101zxL3h6j610VYgVGlRFSA0aFEUARRoCnCgFRpUqA8aBpxoUA2hTqBoAUKNCgBXrjJbqg8FArzpmIbl6CqslM0r2DZVhcTjJVxMQkkSNZItQuqlXGokdW3S179ap/HmAEGZ4uMOZNMz94gAlmOpr225kj4V1+zHO/sea4aVm0oWKOTy0SAqb/G3yqBzjHNPiJZX96SR3PqzE/rQH0Di+GhlXDeJjVnLSIrsG03V5ezVlBXYgfnWD4eTp/i/T/8q7z+1EzZEcC6vJPdU7UkkCJWDqWP98W0jysfKqhwvk0uMm7KBGklILBQVW4ANzdiBVWiyJDJM2bDYiKdL3AZTbqrq0bD/wB1VzMIyshFvD6VYOFoO0x0OHKtq7ZVIuosQ1nG+x5W59Kh8eQ8rkEgA+VzvVV0y1dE5wHny4THYeSW4VGXUb9Nxf5H5Vs3tpjwzZW8p7PtrIIJDzIMisVjbrddR9Kyng2HA9qpxWIWNlYNdkLodI2B2IJ9fOuj2uZzh5jh1w2MfEhFe42EaXCAaAFUXNmv4bDaojsmWiprxHYWCevfbf0HIVs3s4zKbCxPCcNOWn0SCdUZ4QjItgWAuWALcr77VhSYI7Eg2Ira5fawmHy9I4sOhkSKNFu5ZQQgFwrC7Fettr9aSSvohX5OP2oZrBK8DIHdI42jQEroLBu+SFJa99N7+FZPmEhYkkrvyVdgPQV4YrHs1gDZRuANvj8a7JsnYRB2Opj0DKQB0LWPPyoo12xd9I5lVVA3sevWrjlHB8OKybG4u8naYZgEFwFNwhZmGkkmxPUCqAwsas/DPFMsOExeEQKyYpVvqJBUr+JbdeWx8Ks1XZVO+i6f/wA+wRrjGeS2soyR3B2OzMVPmoYfCto41xyw5fiWk3XsZFO4HvIyi5J6kgbXO9fNHB0rYPFwzSSKiLIjN3i3dDC/dG52vVg4+4xxOaujrH2eE1yJFqU6XNiGcuwsTptsPd9d6jlstw0Z1BsV25kfWvQ0JY9MgG3McvWnVoikvQBTqFGrFQijQoigCKNKjQCFGlRoDxNNp5ptAChRpUA2lRoWoAWp0mXtYNbZhcU2u+HPsQihUnmVVFgolkAA8AAbAVDvwSq8nvwrE0OKimKCQIwJQ/iFiCN1NtjzqSzDhuBnLQLIqm57NiCU390P+MAW3IB8qifvLiv5nEf1pf3UvvNi/wCaxH9aX91ZuMn5LqUV4JGbAYgII0bTGtwFCjle/ePU79a6OGsXPluIXERt/EUMACoK2bmCD0Plaob7zYv+axH9aX91A8S4r+ZxH9aX91Rwl7J5x9E3AghlWdX/AIiuJLf4g2ob8+dWbOEjxs7zQYYBJDqAZASCbauW1r3rPPvFiv5mf+tJ+6vReKcWOWKxA/38v7qr9UvZb7V6LvhuD0MqtLCdA95EJiuPVetSvFPC+EkhVMvwbRyC7GSRmudiNO5It1vWZjirGfzeJ/rzfuo/erGfzeJ/rzfup9cvZH2R9Et9yMVe72QctmJP0tXRmeT4rGBVMKXjURhxpQkLsNekWc2Fr7H1qvnifFnnisR/Xl/dRHFOM6YrE/15f3VPCd7HONaJrC+y2dgCXQHw3+pH6V1v7M8Qv9pOoHgFLX9Krf3qxn83if6837qP3rxn83if6837qnhP2Rzj6LSns7iTeVmby7qD8heivC8SNeKO3qWP1/SqmeJsWeeKxB/30v7qX3lxX8ziP60v7qo8U3/IsskV4LTi+DZZCZEQs+wCkgRkC+xuQb8q4/upjn0gxxqFOwLEqu/Qbgb+FQn3pxf81if68v7qP3pxf81if68v7qlY5asfavRLn2dT6tUzi97mw8N+tVY1INxFijzxM59ZpD/zVH1pBSW2ZzknpCpCiKNaFBUaFOFAIU4UBRFAKjSpUB5UDQpUAqBpUqABpUqVAClSpUAKVKlQApUqVAKlSpUAqVKlQCo0qVAKkKVKgDSFGlQCo0qVAIUaVKgCKNKlQBoilSoAinUqVAGlSpUB/9k="/>
          <p:cNvSpPr>
            <a:spLocks noChangeAspect="1" noChangeArrowheads="1"/>
          </p:cNvSpPr>
          <p:nvPr/>
        </p:nvSpPr>
        <p:spPr bwMode="auto">
          <a:xfrm>
            <a:off x="1676400" y="-723900"/>
            <a:ext cx="2495550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2068" name="Picture 20" descr="http://t1.gstatic.com/images?q=tbn:ANd9GcSScEyyc8HtCXQA4hmtwyAxQ1pDCR11YjVKre1tOnq3WzdHYr1m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283" y="1632838"/>
            <a:ext cx="2428875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http://t1.gstatic.com/images?q=tbn:ANd9GcRGVECa3ZpZFnb4XD_23W6zs5hGx4l00Rvwx3UqkgRpGYa91ap31w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771" y="3453846"/>
            <a:ext cx="1676400" cy="3251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http://t1.gstatic.com/images?q=tbn:ANd9GcQW7uoQWeQ818oU-PaSqLReDoUOWS0W6OA0MsY_jt1PPElalSd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690" y="1620901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 descr="http://t2.gstatic.com/images?q=tbn:ANd9GcRxCQdFOM7k4WCVgRitykY4JkyYn8R9PmClZM4XVoqff3TtosNaMQ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5816" y="1590676"/>
            <a:ext cx="1800225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Picture 28" descr="http://t1.gstatic.com/images?q=tbn:ANd9GcSxkOUowOmPGsOYsaGWTACALDzd8nJbFKOSnDlNZEV_I59UR3ngy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415" y="3509263"/>
            <a:ext cx="1457325" cy="3184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" name="Picture 30" descr="http://t1.gstatic.com/images?q=tbn:ANd9GcT0ErymFUOylvmDpD234ruPVaPV2uULSSg_p1NLVbYaiU47MR17Fw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740" y="3764026"/>
            <a:ext cx="1857375" cy="294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0" name="Picture 32" descr="http://t3.gstatic.com/images?q=tbn:ANd9GcSf0IjbBGj6DhpYQQBNmp--AI4C6dIRkIWkdwU2TeLXapSGHJYojA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086" y="3886201"/>
            <a:ext cx="1457325" cy="2807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2" name="Picture 34" descr="http://t0.gstatic.com/images?q=tbn:ANd9GcQqrqZf-_lcmw-0N0eiJ9_gRPs2PbLSFrQODjj4V97z-pO3cBEP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5815" y="4217349"/>
            <a:ext cx="1847850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465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t2.gstatic.com/images?q=tbn:ANd9GcRQNtXd66jI8dJpEZvpIxdyXtH_pBltpf6jd_cXUYBaFAxdaX5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080"/>
            <a:ext cx="2286000" cy="1638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t1.gstatic.com/images?q=tbn:ANd9GcQ0JV9_av7v1tveFEkPqnUTdM9fBalmfExaw75IIFOMCAAs7Ug5k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76401"/>
            <a:ext cx="1866900" cy="234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t0.gstatic.com/images?q=tbn:ANd9GcRll43o5Ys7DNnVyHdpOmdnbAXcfrUeaIpV0zJUKBm6ZJmZ87yCM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782" y="19792"/>
            <a:ext cx="2686050" cy="170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t0.gstatic.com/images?q=tbn:ANd9GcRjwU9mpEdOmBgU2Wn_y0-9IkToqYgN9Ug4hIqMl-3U44vSfmXkVQ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802" y="41275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t2.gstatic.com/images?q=tbn:ANd9GcSlnpapRQd8qJ2Cxu2OvtTspkgs35R9-dSQ1MxjvfLl4lRExZLGOw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9176" y="-1"/>
            <a:ext cx="1528824" cy="178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t1.gstatic.com/images?q=tbn:ANd9GcScrtWbrEqzTqxDj5i6nwmnJhZuq6gpJLx7Ekf4KZarlIAB5v3Z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684317"/>
            <a:ext cx="2647950" cy="2335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://t1.gstatic.com/images?q=tbn:ANd9GcTzGvaz2Qd6Afrz3Qx81dmWzru-NO-UP-sSXxs4vNsClmpJe-m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415" y="1776434"/>
            <a:ext cx="2476500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http://t2.gstatic.com/images?q=tbn:ANd9GcQujoakm6mcspwltVmwNWXrMdi2bFwpVUmW9hV3tlxOCk_h8Xyz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1763568"/>
            <a:ext cx="2438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http://t3.gstatic.com/images?q=tbn:ANd9GcTSh2zB9EMUj9-F3yxT3mXXYYd-586NGFiOyLEvRJ5774LGEdL2xw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1" y="4019552"/>
            <a:ext cx="2447925" cy="186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http://t2.gstatic.com/images?q=tbn:ANd9GcT0POYXTwaPlI375IZ6tjjcncTImPzUHni3d4lDYGFXJgUOjOVP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581" y="3886201"/>
            <a:ext cx="1905000" cy="240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 descr="http://t2.gstatic.com/images?q=tbn:ANd9GcQku1IXEudmhTHu2RjCSezClStZddrtZ375QJ_wUCIMaNYbDTgiSQ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273" y="3624284"/>
            <a:ext cx="2667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6" name="Picture 24" descr="http://www.relativityonline.com/wp-content/uploads/2011/09/sesame_street_wallpaper_1278413620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916" y="3592369"/>
            <a:ext cx="2101685" cy="2095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8" name="Picture 26" descr="http://t2.gstatic.com/images?q=tbn:ANd9GcQtSMeFHKUxK5oCgkFcPVUvWP_xxWXHyHJLYws7VI8hXeLdBOY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086" y="5257801"/>
            <a:ext cx="1628775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570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53001" y="228600"/>
            <a:ext cx="1497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Sports Heroes</a:t>
            </a:r>
          </a:p>
        </p:txBody>
      </p:sp>
      <p:pic>
        <p:nvPicPr>
          <p:cNvPr id="1026" name="Picture 2" descr="http://t0.gstatic.com/images?q=tbn:ANd9GcSayu-rzv4J8mdnSKx2eavPJml58qA38uYSZs51cRwpEXnXf8p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588037"/>
            <a:ext cx="1857375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28801" y="3055011"/>
            <a:ext cx="1143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Bobby Orr</a:t>
            </a:r>
          </a:p>
        </p:txBody>
      </p:sp>
      <p:sp>
        <p:nvSpPr>
          <p:cNvPr id="4" name="AutoShape 4" descr="data:image/jpeg;base64,/9j/4AAQSkZJRgABAQAAAQABAAD/2wCEAAkGBhQSERUUEhQUFRUVGBcYFRcYFxgXGBcYGBcXFxgYFxcXHCYeGBojHBgYHy8gJCcqLCwsGB4xNTAqNSYrLCkBCQoKDgwOGg8PGiwcHBwsKSwvLCwpKSwpLCksLCksKSwsKSkpLCwpLCkpLCwpKSksLCwsKSwsKSksKSksLCwsKf/AABEIAMoA+QMBIgACEQEDEQH/xAAcAAABBQEBAQAAAAAAAAAAAAADAQIEBQYHAAj/xAA+EAABAwIDBQYCCAYCAgMAAAABAAIRAyEEEjEFBkFRYRMicYGRobHBBxQyQlLR4fAVI2JygvEzopLCU3Oy/8QAGQEAAwEBAQAAAAAAAAAAAAAAAAECBAMF/8QAKREAAgICAgICAQMFAQAAAAAAAAECEQMSITETQQRRYSKh0TJCgbHxFP/aAAwDAQACEQMRAD8AwjGokBCNVe7ZcaMQ8hNDkw1ErUCCZV7skrXozUgB6JrjKJUCCUIYhCG56K5RqoVIArXozHqJTYrTBbFrPaS1ogD7z2N4x95w/coY6Am6sd3tm9rUIJsI85UOthy0wfIgyD1BFiOoVpsWlUpzUA7sXJ01B81EuuCoVfIPF7Ee3Uak+ypKrIK6jgMlamHSNRbjN/aIVNtnc4ljnUxJAJjjbvH2Uxm06kdpYfcTDtC86miFhBIIgjUcl6F1M4A00hajOCG5MLB5V7KnL0JgNLV4UkVjU4hIRFexDLFLcEPImirI5akc1SXMTOzTsdkYhK1qMaa8Gp2FjWtRMvgkalUtiCOC8GI0JGqbJBBnNEa1KWJ7KaVgNT2p4pJrmpCELpTSEoCe1qB2Mg8U11NHLE7s0WKy13N2Ux9cvqwadEBxadHuNmAzq0QXH+1o0JWn2hvf3u68NAsBcAQeQ0Wb3b2ZVr1Oyo/au43gNFm53HgBLuswAJK3dT6L39mf5lFrosPuz1cGNPsu0GdopuPBnhRpYzNIax4c0vcLB3V0WzwJDtSBBto6ptRrmmnbK0NaPAZRMeRUGpUp4Wi9jCC4kglpkSLWPEC8G08lmm47n0lcpfrkaIRpGoobSFEHJYQB6uv7FXWD3gBabw5uW/x9gsCcQHtGYwJB9ADb0R6eN5SB8eCNSlwbythqWIc2oGNJ0MjXw5n8lmd5t3S3+axsAzIGgiVFbtdwAAdEaLQUdu0qlIsrOkOIgcbgAgQpqiZQUkYLKmupq627skUakUw7JFi7idfnCqXKk7MTVOiOaa8QiuEoZCoBAnhNyryBilqaaaeE8NQALIvdmnJwKBMA6ihOaphKDUaix2RoTo8UQUkuRFhZIe1IG3RSF4hcyTwan5Uxrk9IBoKUtTSEocgBMieGL2ZOa5ACZU9rE9rVN2Tsp+IrU6NOM1R2UE3AtJcRyDQT5JWKjQ/R3UqU3V3UmZ31G02NEEwWuc7OeADZ8yROiTfuriMO1hruIqVJN3BxgeFgL6Dqut7E2FTwtJtOkLAXPFx4uceJK4v9Nu2M+KYGzlYzLP4jLiSOnCei6eO62PVx5NIaRX+fZkdo7UsDPH4iCqV+OM/5SfWUlR+dtrQojqZXZRo5Nk47Qk3mNAByU+hiS6wsBx/VUICL2ztJge36ooVlziNoDQEDr8kuBxmV4eXXBt/pUgf09VKw2JY25ElDQztW52yRtPD1DXcGwYplsZha5LSNNPfRZ7eT6NcVhZeB29IXzsBzNHN9PUeIJ5mFA3C2k04mhneGU3GHgGCDfLJ5SBpzC7u1z2X/AOSmeP3m+n22+4/qm0qK6OeSClyfNhCC9i6N9JW57aRGKoNilUP8xo0Y92jgBYNdpyzRE5lguyUPgytU6ZDAShilCmvdkiwsFTooxpwla6ErnJWFkR6bmRKyAEwCByUtlI0IgQAjaaf2fRKClhQIYF6FNGBKM3ZpRYtiqgp7Fb09lnkijZCVoWxSOBQXOKv3bI6ILtj9EWhqRTBxRmgq0bsYjgpDdjJ2g2KpkrpH0PbGl9XEu+7/ACmDqQ17z1sWAf5c1kGbHXVPo6pCngyDAh9Qn0ab/vkiFOR0xcyLHeTa+Rj2DN3aZqVHNiWtmA0cnOh0HgGO6L5t3r279ZqS3NlbZrTcgcgeIX0lsxs0HVntGesC8td/WO6x39rQxn+JPFfOW29nvFWoQy7XEOLbsZ3iAJFhcQJ1g8lodJmtJtNombm7vfWM4NoA8bq3rfRwQdRA5ov0RYZxNWpHcu3MfxAA/ArabQovN2Q4X4rzs2acZtI2YoRlHk5rvBuRUADqYBMQQLeaqMNunXIJLCCF0xrqhMEK5weDkZnWHxspj8qaVHR4I9nDNqbLcy9+oOoPH5KvFUhda+krZPaURUoAEtBzxc5dbx4LkTVvw5PJGzHljqyy2btDK4d0FfQn0bb0NqUW0KjmioPsNJguaAJgHWFxLcTdwYrF02VHFjJl7hrAvabX08127ej6NaWIY1+F/k16YBYQSGuLbjNH2XTfOLzrMKpprlFYVjk9cjr8/wAmqx+EY9jmVGh1KoC2o06Q6xP5+q4PtvY7sNiKlF09xxDT+Jpux2mpaRPWRwXWtyN6nYpj6OIGTFUO7WaRE8A8DTxHPoQqn6R9jhzqVYC8Gm7y7zP/AHSlUo2Z/kYXCTjLtHKalOEMTwWhqbKJ4ILtkFckzIUJYk0V7/CCg1tlHknYWUVQpgarp2yTySfwoqrC0VQavQrYbKKe3ZKmxWU7WlLlV3/CDGiD/BnckrFZqRs5vJPbg28lJC9GixbsmgIwwCUUAitXktmAP6qEn1UI4XpS2YUCGGH7CeMOITgUpRuxjBQC1O6+FzYeu0k5anc5athxHIkEeizYC0+6OIs9nUO9bfED1Xf48rmrOmPsZvxtGs2iyjhgTXxDuzpx90RL6nQBtp4ZgeCiY/cljNmuwjTfKHvfEGpVEHMZ4WgDgIC11DAhri83cRlnkJkgcpNzzgcgolU3uZ185XpRjbs3SytY1jXC7f5/4cS3Wqv/AISWMzNcKj5gwZzkm/oqZu9uKwz4cXEA8fzV7s3E9jicXQIgNcHN8yZ+SZtQ03n7Ac6QBwkmA0ep1XmyajNxnG7NkI3FOLPYXeSq+iagDiOcW9VRY/fLE1e40ujQxY/out4PZzadDs8rQcv2fK8c1i8RhqVOs9jqYDmwfUSucZQi29TrLaSqxu69GowHMDDgJl2afGf3dYPZ2yu1xFRrbNa55HgHmB6Lo/1yAY+zBjgue7Me4Z3i3ah5B6SHOj1hdvjyb2f3Rxywql9Wbf6LaYJxFu9TsPNdT3c2yS8UTeGknpyXMPozeGuxTjoS34BbvdE9+tVP3n5W/wBrR+cr00rR5jf6ix3n2Oadenj6DXGpS7tdjRJrUTZ0AXc9o7wHHKBwCnbzU+0w4IuA5rvWQD/2VrQqSekD1Qtr4Q1KL2t1IHsQfkuM48OvZ2nNzik/X+jnzsMEw4UclMqUyDBEEag8OiG4Ly3NoyEZ2ECF9SClkr0I8jIILsCOSacA1WBTIT8jFRB+ojknNwYUohIQl5GBGOHCT6uFIKRG7ER04FA7dJ9YT1Z08bJMpw0UZtdeNeP31S1Y9CUGp/ZKLTxKM3FJasegTIntYmHFBI3EybSSdAPYBGrDQlYXBvqODGCSdPnPRbbYuwG0BJJLyL3Ib4AfMoux9kNoMFu+QM568h0U8vW/DhUeX2dYwS5IuMPdI52kcFhse+rh3y1xeDfKdfLot1iajQLlZfeao3sHvbd1MZm8zF481tXQpHJt4XFm0O0dYVqbmn+7M0j10S4jDZ2UyOYzeLdL+KBvrjG1+9THdZfNz55egB9kPZ2I7TDEtPfaQHjk6wkdCAD5rFnjypI2fHlxTC7S2riW1RFTMGwM2bTopFNwqEFxJfNyTczzVDiuzY4l1IPn8Mi/UKYx5e2A3KLRHBcJRVcI1p1zZc4rEBncPK/gs2YLw0CA2m6AOrmqftx+WGzL3AF3QclXU7FxP4GR51DPsGq8EKOWWXDZcbDxbqdFwaJdXeQOYAOWV1Ldl7RQaGEOLRBH3s3Vcw2CYLQ7VjWj/J9/mV1PZmLpNa1rABAkniSP2F6EWeY+zW4NsNClB6rMFi5bJ4qazmf9JNFplbt/ZAqA1GDvjWPvD8wsk9i6K2qNOSxm9OHFKoC0d2pJjk4fa8rg+ZWD5GL+5ClFPkqixeDUB2M6ItPErFqc9R2RMcxediUnbophoJlTC1JUxCB9ZTURaBXJiA/FJv1nqq1YaEQuSobnJzXLSbAocnZweqFqvNppAFDgnAqO0XRg1ABA5XW52FFTFNnRgc+PCAPdwPkqNreS1+6O0MNQpPc+rTbUc7vBzgDlH2RfhqfNVCtuStW+lZsa1WOo6KM58jMwzzHP8iq/+N0yC6k9tRpN8rgXNPQKuxe07ZmGHz4NcP6m8Ct0afRwla7RN2jWBaT+/NZHaO0BDmO0dI6w635hSdo7wAtLiC0i1VnEf1dfyWQ2hWOaNeLTzB5H3VNnKzOZZYQeXyWcpYl1Fwe3iMrhwI4T7+i1hEFyz2Mwcgjx+JIXNq1TO0JU7CN243hon1d5mtEtu72VBQol32dYmEBzVy8UTQ8rSos6eNc98uMueY+XoPkp/aTJ0D4I6NzMa3zytaqLDj3t62PtZWxrd4Tzb/8Apv5LokkyJSbRoMLVuTzcPQBaPY+2Y15AepWTOJAPn+iWnj8sEH9gH3sVVmdxs7VsvbLRA1edG8hzJ4BaBj7ZnuHgNB+a5Nulj8neqzBguMwBF+OvJaHEfSBgw4SH1Do1rZMnowXPih5IrtlY8U5uoqze4d8iYhvAcT4qDvLgu0okx3mHMPCwI9L+SyrNubSxIjCYM0QdKuIOWB0ZqPFWWxtzsUXtqY/Fuq5SHdk3/jkcHT9oA30Gi5uW3CXBr/8ANorySS/Hb/YoTRCWAFL2zjaL6jnUBDbibZXEauYPwn3ieMqtLpWNo4jnJEFzSlDUUA54QHFOc6yjuKaFQrgmW/ZSFMkpjoYGJCFJyjmhlgTAY1PPRK2nKc9oCQASwz+/3/pGpg2lEZTkJBSgoGGFNbfA7qYCvSE06Vct7rqmUSXD7Xe6E+SxdOiXGy6VgaLaVJtNujQJ6nUnzMlXjfJUZSjzF0ZvFfRHgXHNS7Si78VN5t4B0gKFX3GxtATh8Q3EtGlOuMrvAVBPuFte25IdTFkDVVKUFyzR58r4k9l+eTkm1ccHPyV2PwuIaPsvEtcOjhZzfNZt+MglvBpDm9Gkw4eAPxXT9/nMxWFexzR2zRNB41DxECeE/CVyPbGz6lF47QZc0gcjpMHyVY8ikuHZmy443cVX2v4Huxc+cfBQsVXAB8CfS6jlx1UTF1dfA+9l1OKRGD8jyRzn1um42oC4xFzPrr7pjjdMyKiuwtO2XxSvrrxZYdCh5UAyybic3n8UoeZnhN/n46+6g4fXXT36LV7p7uuxTwTAY2Zjynzj4qW6KUb5NLuRunU2k51TE1DTw7HQWts6oRFh+FvWJ5Lr2xdgYXCtjD0WM/qjvH+5x7xPisds4ihXYwWY5hgcMwIk+JBHothQxMrIsy2o7/qcaT4+izqVuSYcSIv5qG+solTETbgnLMkSsdmZ2hgwyo9o0Bt0Go9oUN1EK123T/mSPvAe1vyVd2a5XZDVEUhelHNFDcAExEOoEFylPYo9RUhAixJ2X7/ZSF6XtCmAFrrJW1R+KfASoNSoGycwgDS8iQdZPwQ8LiGuJiQPT5i3XonQFqx/gi2Vb2l4n5+olEa3qgCyYQj0qc3VawRxspdDEAhQwRc7OoS4eI/Vac429uCzW79IkucJ0yjzufgrTEBzdIlZsk2ujVjimi5o1pUPaWJDWklV2G2vwNncFB29i3ECNTYDqYACjyOaorXV2Qg81Hl02b8SPy+KNiNkMxLezqsDmmdefMHgn08M1uVoOliY1OpUxlXLYLRBaqkcG7dnOt4Po7qsk4f+YPw2B4nQ2JWCx9Gow5ajS117OEFfQL6xvKh4jC06n22sd4gFaY5q7Io4A917cv8AaPhtmvqCWU3uA1IBMBdxZsKg02o0/wDxHzUilRa0Q1rQOghU86+hanDKWz6rjkFN5doBlIJ5a+KnYbcfGPJ/kOaeboAXZ2URMwJ4nj6qXRvwS8/0gUTlGzfotruINVzGc4MldL2Nsunh6YZTFuJOpPVWBocinPo6e65ym5FFVthvcFQa0zm8tHe1/JWmx9q546iyeKAiDobLLUA7D1nUzMNu0zq03afHh5LLkj7R0xv0bLEY+8IQJWerbYzwNHg972j99FeYE2klZLbfJqXXALHHvNnkR81ArVoVhjawqaD7Med4+ahvo81sxPgyZOyFHFI5sqU6kmGmuxyIjlDrKa9ii1G3TQiG8Jl+afVTMyoCqruiCXQHQAQ7V3S/j6Jr80aGBGa1/IgmdePspFMO0BAPiYIt7TyQQxxBjLngwAcwMGQeflHPmuliEp1gTAzehAJ8bjzn8lOaZHH80Cix2hbcakRJ8yZ9lMoieEeUKWA1tipTE3s+aLSAuobGavYhLaQjib+al4w2kaqHs05WZTGg+Sbi6vVefJ2boqiuxVcNcHj7pHmiMripWz8G8P6rj4Kn2q6ox3euwypG79bNTV44VyRlZcYqhNwlp211SsqmL8VHqmFpRwYcQmmmhNFrFSGBMkbmtySZwj9nKG6kZt+/0QMaLKRTdomdhPij06cCEASabgvdpZBdCG6oiwDmoqPeKjIFVl3MN+rZuPLXyKm16hhQHVDp4pdhdEPBgGoXQBP6LR03jJM8JWX2WAGa8THqR+ivKdaWgcl58uGbo/0krBVx97jY+eh8ilqUZ5INSnIHx6KK7FuvB0JHutOB+jhmXsnso2UStTQfrxQnYwrQZxzqPVArsCR2IzINWvwTQiJVgoWVEc+U2ysRXNDstzroQfiihmbukSOB4DzTaVJxPRSckagX1TAY3DBsZQfl5KTQDpjLI8Z+KWlQkaceBlWFClGl5UtgRG04FyB4pWDNIHyU44MEcbJhwkOGvy8wkMgU94RRntyWgQB1jl0UvZu+eDfU/mPDRe505rmm+r6vbubUcS2SWeHJZyUL4ily2aPKlwj6DO9mAf3S4Onn+qLicThmQKZa0amIiDp8F87mqRxupVLa1WPtOPv6Jv4zXT/YSyxfaO7UcXN2kFvBOqZXAniOXss/sOqaWGoseO8GAu8XS4/FWGDxE5iJ/fiuVUc32Eo1STAhW1NnNVTKgBBsp9LFA3mfNUSS6TbJ/FDbiQUvbhKygrWwvOeFGdivBRq+LCVgHqY4Apr6wKq6z+KjDF246p0Ky2c8aaj3UUP1EeHVCp1JI1IPEJXvA4mUxFNgatxyl1v8loKbyBqI4Kl3cwDquKe1o+yXE8hpc+6BX3ppdoaTnQQct+ay5MbvhGzHK0aU7Sa0RPVQsJiGFmYuuS73cVUbRrw0xxFj6aJaZaAG6EABXhh7OOaXosamJaYg2SOqtGjlTvpcXHMJtEiPzT24jn8Fq1M9li6qOajvxI5qK58/uyA594kSmkBONYa/km9t0HqoGYTz8J90XtR+EepToCxpUHQe6ApNDAwAAZnmFPo0bWAiZRH0I0FwosdEOjgzPCPTwU/D4cjw/ehQe0IibX5fNWFOr6wlYwJKWRHDS/7KRxIOiQudxypDKHbG7NPECHjTTos/S+jqjPec6FvKrzzHj/tQq1YRb/atZJLoVGbq7lYdrC0NtaCdZUbZe7FCnUBgHLzurfGYg3ufyUbD4iBwkm/5I2k12BZOoBwlx0ta0pMDy68U9lZr2ckRjmtFyPKFFgedSI+9Jnlooz3vYQI1PAH3OkKQ2uJ+yT7ecqNiMWwkDK8GeLreEibyR6qkJhWYp/OemX8yjUsS8i9vL9UOjVJu6ANTOvgBFkWnaYymw53ka6dUqAF9dMGGk+AIUR2Pc6RlII5Tw6qRJAgmev6/ohsogSSS2+nxvOqEkBFqtcdSet7r2HcZM5oAgdUR7RYTPS5MdLwE1jGyT08R5hUII3E5W8b9R7o7MZnhrWkkkaXv1XO94MRXo1DBdkJlp4Ry6Kfu19IZo1Gdq2WtzExxJaA3yCt43ra5BNXR2XAbPrYXD0zQptdVfUz1+bmj7oJ/psFcV9iYLGtzPpU3k/aOUB4PJ3GR1XGqH021m1C7LLbw3lOiyNTfnFOe9/aEF+Y2JEEzcRylVFTXotyjR07fDYDcLUbTpmab7tkzlIIBbPK/sVXNdF+6XcefQLB7H3xqUie1ms3UNcdHXvfxK2dHGCsxlcN7NrwCKYvE29Dr5qHBxfQSnvyK+ncw+xGnAJKbSTBy20vw6wnOoGLAc+9pfrKZQouzjOxjTlHeaRJP5eaDmEqU4EAgnx+Sikc/aVIqUuoQM/OU0MVoOhmPD4DVJ2P93/ZODZ+OvyS5PBFgT3bwVTIzjkDA9zkT6e8T7CXOI5t7xgEnRt7DVV2LYAbADujS3Rew+Ic1gLXObZ+hI4dFLSSBdltU3iHdGeCfxd0SfBt05223gDvO4XAbA0u4OIPWyo9lNFQAvAecou7vHjxKn4jDtaylla0SbwAJudY1Rogssa+272rTb8Pz4BRjtcye+ba2OYSLCPDp6qM1o7Jpi5Jk8T3+JUHFaxwzstw/5GoSV0MuDtEkxLiLgjwMW6c7qPUeCIaZgTqfUwLQVDxN6bgbiSI4Ry8EWkIda3cPzHyHonrxYrHMq5my5zL66xcTIkRohVKLbnN3R1j04Irr0zN+4035wL+Nz6qpH/IPF3sQPgmkDLNrMoJLmACNSBA5nhHgvElrTJBP/iNJtMgDqUYUGkiWg3HAdVJ7BpD5aD3o0HJqTVAQ2Vh1ExPeafWD114p1B5ddrSeLbtIPUHN7KQ2i1ufK0CIiAByVLtmqQMRBIvRFjwLmyPA8k0rEWbsa+8iTJkAzHK4gT0RHbWcNS4kWsSZ8REi3xUFh7rjxkfGFXAQ8x+EH/qEKNhZeN2qCIl5dwkHj5X0SU8cRExeRlaHT7WAQ6uJcGNhzhpoT/8AIR8AoLnaf/Y4eVreFyppAW1TElx7pk6H73UDW3oo9RpynOWuvAOWMnC5nS+tl5gynu2twtw6KNRMvg3GUmOH2R+ZR0xha2CDgQ8mo1xAyjL3Rpa038/JZnaW5YGY03ix01A6c56dQrqq8lwudJ8+fj1TsRVPZG5tPFWm4ksyjdz32/mN1AsDx58kY7lu4VWSec/slW+xnkueSSTOvG1xforwCZm9+N+at5GgoxeG3PcHjtHNgG4Bg68ZEAG91rhQaCLlpAjKXSIHKwt0gKPimgPpgaEPkcDERKFi6hbVgEgQBAsPupNuQFg9gzEgmB4HXnFwmF0A63ECZhJSNj4u+K81xJvfvFcxi5zE/p8EheeJlPix8kBx7x8B8E0A4vjQe8XRM55H2Qvw9TdPyjkgD//Z"/>
          <p:cNvSpPr>
            <a:spLocks noChangeAspect="1" noChangeArrowheads="1"/>
          </p:cNvSpPr>
          <p:nvPr/>
        </p:nvSpPr>
        <p:spPr bwMode="auto">
          <a:xfrm>
            <a:off x="1524001" y="-922338"/>
            <a:ext cx="2371725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AutoShape 6" descr="data:image/jpeg;base64,/9j/4AAQSkZJRgABAQAAAQABAAD/2wCEAAkGBhQSERUUEhQUFRUVGBcYFRcYFxgXGBcYGBcXFxgYFxcXHCYeGBojHBgYHy8gJCcqLCwsGB4xNTAqNSYrLCkBCQoKDgwOGg8PGiwcHBwsKSwvLCwpKSwpLCksLCksKSwsKSkpLCwpLCkpLCwpKSksLCwsKSwsKSksKSksLCwsKf/AABEIAMoA+QMBIgACEQEDEQH/xAAcAAABBQEBAQAAAAAAAAAAAAADAQIEBQYHAAj/xAA+EAABAwIDBQYCCAYCAgMAAAABAAIRAyEEEjEFBkFRYRMicYGRobHBBxQyQlLR4fAVI2JygvEzopLCU3Oy/8QAGQEAAwEBAQAAAAAAAAAAAAAAAAECBAMF/8QAKREAAgICAgICAQMFAQAAAAAAAAECEQMSITETQQRRYSKh0TJCgbHxFP/aAAwDAQACEQMRAD8AwjGokBCNVe7ZcaMQ8hNDkw1ErUCCZV7skrXozUgB6JrjKJUCCUIYhCG56K5RqoVIArXozHqJTYrTBbFrPaS1ogD7z2N4x95w/coY6Am6sd3tm9rUIJsI85UOthy0wfIgyD1BFiOoVpsWlUpzUA7sXJ01B81EuuCoVfIPF7Ee3Uak+ypKrIK6jgMlamHSNRbjN/aIVNtnc4ljnUxJAJjjbvH2Uxm06kdpYfcTDtC86miFhBIIgjUcl6F1M4A00hajOCG5MLB5V7KnL0JgNLV4UkVjU4hIRFexDLFLcEPImirI5akc1SXMTOzTsdkYhK1qMaa8Gp2FjWtRMvgkalUtiCOC8GI0JGqbJBBnNEa1KWJ7KaVgNT2p4pJrmpCELpTSEoCe1qB2Mg8U11NHLE7s0WKy13N2Ux9cvqwadEBxadHuNmAzq0QXH+1o0JWn2hvf3u68NAsBcAQeQ0Wb3b2ZVr1Oyo/au43gNFm53HgBLuswAJK3dT6L39mf5lFrosPuz1cGNPsu0GdopuPBnhRpYzNIax4c0vcLB3V0WzwJDtSBBto6ptRrmmnbK0NaPAZRMeRUGpUp4Wi9jCC4kglpkSLWPEC8G08lmm47n0lcpfrkaIRpGoobSFEHJYQB6uv7FXWD3gBabw5uW/x9gsCcQHtGYwJB9ADb0R6eN5SB8eCNSlwbythqWIc2oGNJ0MjXw5n8lmd5t3S3+axsAzIGgiVFbtdwAAdEaLQUdu0qlIsrOkOIgcbgAgQpqiZQUkYLKmupq627skUakUw7JFi7idfnCqXKk7MTVOiOaa8QiuEoZCoBAnhNyryBilqaaaeE8NQALIvdmnJwKBMA6ihOaphKDUaix2RoTo8UQUkuRFhZIe1IG3RSF4hcyTwan5Uxrk9IBoKUtTSEocgBMieGL2ZOa5ACZU9rE9rVN2Tsp+IrU6NOM1R2UE3AtJcRyDQT5JWKjQ/R3UqU3V3UmZ31G02NEEwWuc7OeADZ8yROiTfuriMO1hruIqVJN3BxgeFgL6Dqut7E2FTwtJtOkLAXPFx4uceJK4v9Nu2M+KYGzlYzLP4jLiSOnCei6eO62PVx5NIaRX+fZkdo7UsDPH4iCqV+OM/5SfWUlR+dtrQojqZXZRo5Nk47Qk3mNAByU+hiS6wsBx/VUICL2ztJge36ooVlziNoDQEDr8kuBxmV4eXXBt/pUgf09VKw2JY25ElDQztW52yRtPD1DXcGwYplsZha5LSNNPfRZ7eT6NcVhZeB29IXzsBzNHN9PUeIJ5mFA3C2k04mhneGU3GHgGCDfLJ5SBpzC7u1z2X/AOSmeP3m+n22+4/qm0qK6OeSClyfNhCC9i6N9JW57aRGKoNilUP8xo0Y92jgBYNdpyzRE5lguyUPgytU6ZDAShilCmvdkiwsFTooxpwla6ErnJWFkR6bmRKyAEwCByUtlI0IgQAjaaf2fRKClhQIYF6FNGBKM3ZpRYtiqgp7Fb09lnkijZCVoWxSOBQXOKv3bI6ILtj9EWhqRTBxRmgq0bsYjgpDdjJ2g2KpkrpH0PbGl9XEu+7/ACmDqQ17z1sWAf5c1kGbHXVPo6pCngyDAh9Qn0ab/vkiFOR0xcyLHeTa+Rj2DN3aZqVHNiWtmA0cnOh0HgGO6L5t3r279ZqS3NlbZrTcgcgeIX0lsxs0HVntGesC8td/WO6x39rQxn+JPFfOW29nvFWoQy7XEOLbsZ3iAJFhcQJ1g8lodJmtJtNombm7vfWM4NoA8bq3rfRwQdRA5ov0RYZxNWpHcu3MfxAA/ArabQovN2Q4X4rzs2acZtI2YoRlHk5rvBuRUADqYBMQQLeaqMNunXIJLCCF0xrqhMEK5weDkZnWHxspj8qaVHR4I9nDNqbLcy9+oOoPH5KvFUhda+krZPaURUoAEtBzxc5dbx4LkTVvw5PJGzHljqyy2btDK4d0FfQn0bb0NqUW0KjmioPsNJguaAJgHWFxLcTdwYrF02VHFjJl7hrAvabX08127ej6NaWIY1+F/k16YBYQSGuLbjNH2XTfOLzrMKpprlFYVjk9cjr8/wAmqx+EY9jmVGh1KoC2o06Q6xP5+q4PtvY7sNiKlF09xxDT+Jpux2mpaRPWRwXWtyN6nYpj6OIGTFUO7WaRE8A8DTxHPoQqn6R9jhzqVYC8Gm7y7zP/AHSlUo2Z/kYXCTjLtHKalOEMTwWhqbKJ4ILtkFckzIUJYk0V7/CCg1tlHknYWUVQpgarp2yTySfwoqrC0VQavQrYbKKe3ZKmxWU7WlLlV3/CDGiD/BnckrFZqRs5vJPbg28lJC9GixbsmgIwwCUUAitXktmAP6qEn1UI4XpS2YUCGGH7CeMOITgUpRuxjBQC1O6+FzYeu0k5anc5athxHIkEeizYC0+6OIs9nUO9bfED1Xf48rmrOmPsZvxtGs2iyjhgTXxDuzpx90RL6nQBtp4ZgeCiY/cljNmuwjTfKHvfEGpVEHMZ4WgDgIC11DAhri83cRlnkJkgcpNzzgcgolU3uZ185XpRjbs3SytY1jXC7f5/4cS3Wqv/AISWMzNcKj5gwZzkm/oqZu9uKwz4cXEA8fzV7s3E9jicXQIgNcHN8yZ+SZtQ03n7Ac6QBwkmA0ep1XmyajNxnG7NkI3FOLPYXeSq+iagDiOcW9VRY/fLE1e40ujQxY/out4PZzadDs8rQcv2fK8c1i8RhqVOs9jqYDmwfUSucZQi29TrLaSqxu69GowHMDDgJl2afGf3dYPZ2yu1xFRrbNa55HgHmB6Lo/1yAY+zBjgue7Me4Z3i3ah5B6SHOj1hdvjyb2f3Rxywql9Wbf6LaYJxFu9TsPNdT3c2yS8UTeGknpyXMPozeGuxTjoS34BbvdE9+tVP3n5W/wBrR+cr00rR5jf6ix3n2Oadenj6DXGpS7tdjRJrUTZ0AXc9o7wHHKBwCnbzU+0w4IuA5rvWQD/2VrQqSekD1Qtr4Q1KL2t1IHsQfkuM48OvZ2nNzik/X+jnzsMEw4UclMqUyDBEEag8OiG4Ly3NoyEZ2ECF9SClkr0I8jIILsCOSacA1WBTIT8jFRB+ojknNwYUohIQl5GBGOHCT6uFIKRG7ER04FA7dJ9YT1Z08bJMpw0UZtdeNeP31S1Y9CUGp/ZKLTxKM3FJasegTIntYmHFBI3EybSSdAPYBGrDQlYXBvqODGCSdPnPRbbYuwG0BJJLyL3Ib4AfMoux9kNoMFu+QM568h0U8vW/DhUeX2dYwS5IuMPdI52kcFhse+rh3y1xeDfKdfLot1iajQLlZfeao3sHvbd1MZm8zF481tXQpHJt4XFm0O0dYVqbmn+7M0j10S4jDZ2UyOYzeLdL+KBvrjG1+9THdZfNz55egB9kPZ2I7TDEtPfaQHjk6wkdCAD5rFnjypI2fHlxTC7S2riW1RFTMGwM2bTopFNwqEFxJfNyTczzVDiuzY4l1IPn8Mi/UKYx5e2A3KLRHBcJRVcI1p1zZc4rEBncPK/gs2YLw0CA2m6AOrmqftx+WGzL3AF3QclXU7FxP4GR51DPsGq8EKOWWXDZcbDxbqdFwaJdXeQOYAOWV1Ldl7RQaGEOLRBH3s3Vcw2CYLQ7VjWj/J9/mV1PZmLpNa1rABAkniSP2F6EWeY+zW4NsNClB6rMFi5bJ4qazmf9JNFplbt/ZAqA1GDvjWPvD8wsk9i6K2qNOSxm9OHFKoC0d2pJjk4fa8rg+ZWD5GL+5ClFPkqixeDUB2M6ItPErFqc9R2RMcxediUnbophoJlTC1JUxCB9ZTURaBXJiA/FJv1nqq1YaEQuSobnJzXLSbAocnZweqFqvNppAFDgnAqO0XRg1ABA5XW52FFTFNnRgc+PCAPdwPkqNreS1+6O0MNQpPc+rTbUc7vBzgDlH2RfhqfNVCtuStW+lZsa1WOo6KM58jMwzzHP8iq/+N0yC6k9tRpN8rgXNPQKuxe07ZmGHz4NcP6m8Ct0afRwla7RN2jWBaT+/NZHaO0BDmO0dI6w635hSdo7wAtLiC0i1VnEf1dfyWQ2hWOaNeLTzB5H3VNnKzOZZYQeXyWcpYl1Fwe3iMrhwI4T7+i1hEFyz2Mwcgjx+JIXNq1TO0JU7CN243hon1d5mtEtu72VBQol32dYmEBzVy8UTQ8rSos6eNc98uMueY+XoPkp/aTJ0D4I6NzMa3zytaqLDj3t62PtZWxrd4Tzb/8Apv5LokkyJSbRoMLVuTzcPQBaPY+2Y15AepWTOJAPn+iWnj8sEH9gH3sVVmdxs7VsvbLRA1edG8hzJ4BaBj7ZnuHgNB+a5Nulj8neqzBguMwBF+OvJaHEfSBgw4SH1Do1rZMnowXPih5IrtlY8U5uoqze4d8iYhvAcT4qDvLgu0okx3mHMPCwI9L+SyrNubSxIjCYM0QdKuIOWB0ZqPFWWxtzsUXtqY/Fuq5SHdk3/jkcHT9oA30Gi5uW3CXBr/8ANorySS/Hb/YoTRCWAFL2zjaL6jnUBDbibZXEauYPwn3ieMqtLpWNo4jnJEFzSlDUUA54QHFOc6yjuKaFQrgmW/ZSFMkpjoYGJCFJyjmhlgTAY1PPRK2nKc9oCQASwz+/3/pGpg2lEZTkJBSgoGGFNbfA7qYCvSE06Vct7rqmUSXD7Xe6E+SxdOiXGy6VgaLaVJtNujQJ6nUnzMlXjfJUZSjzF0ZvFfRHgXHNS7Si78VN5t4B0gKFX3GxtATh8Q3EtGlOuMrvAVBPuFte25IdTFkDVVKUFyzR58r4k9l+eTkm1ccHPyV2PwuIaPsvEtcOjhZzfNZt+MglvBpDm9Gkw4eAPxXT9/nMxWFexzR2zRNB41DxECeE/CVyPbGz6lF47QZc0gcjpMHyVY8ikuHZmy443cVX2v4Huxc+cfBQsVXAB8CfS6jlx1UTF1dfA+9l1OKRGD8jyRzn1um42oC4xFzPrr7pjjdMyKiuwtO2XxSvrrxZYdCh5UAyybic3n8UoeZnhN/n46+6g4fXXT36LV7p7uuxTwTAY2Zjynzj4qW6KUb5NLuRunU2k51TE1DTw7HQWts6oRFh+FvWJ5Lr2xdgYXCtjD0WM/qjvH+5x7xPisds4ihXYwWY5hgcMwIk+JBHothQxMrIsy2o7/qcaT4+izqVuSYcSIv5qG+solTETbgnLMkSsdmZ2hgwyo9o0Bt0Go9oUN1EK123T/mSPvAe1vyVd2a5XZDVEUhelHNFDcAExEOoEFylPYo9RUhAixJ2X7/ZSF6XtCmAFrrJW1R+KfASoNSoGycwgDS8iQdZPwQ8LiGuJiQPT5i3XonQFqx/gi2Vb2l4n5+olEa3qgCyYQj0qc3VawRxspdDEAhQwRc7OoS4eI/Vac429uCzW79IkucJ0yjzufgrTEBzdIlZsk2ujVjimi5o1pUPaWJDWklV2G2vwNncFB29i3ECNTYDqYACjyOaorXV2Qg81Hl02b8SPy+KNiNkMxLezqsDmmdefMHgn08M1uVoOliY1OpUxlXLYLRBaqkcG7dnOt4Po7qsk4f+YPw2B4nQ2JWCx9Gow5ajS117OEFfQL6xvKh4jC06n22sd4gFaY5q7Io4A917cv8AaPhtmvqCWU3uA1IBMBdxZsKg02o0/wDxHzUilRa0Q1rQOghU86+hanDKWz6rjkFN5doBlIJ5a+KnYbcfGPJ/kOaeboAXZ2URMwJ4nj6qXRvwS8/0gUTlGzfotruINVzGc4MldL2Nsunh6YZTFuJOpPVWBocinPo6e65ym5FFVthvcFQa0zm8tHe1/JWmx9q546iyeKAiDobLLUA7D1nUzMNu0zq03afHh5LLkj7R0xv0bLEY+8IQJWerbYzwNHg972j99FeYE2klZLbfJqXXALHHvNnkR81ArVoVhjawqaD7Med4+ahvo81sxPgyZOyFHFI5sqU6kmGmuxyIjlDrKa9ii1G3TQiG8Jl+afVTMyoCqruiCXQHQAQ7V3S/j6Jr80aGBGa1/IgmdePspFMO0BAPiYIt7TyQQxxBjLngwAcwMGQeflHPmuliEp1gTAzehAJ8bjzn8lOaZHH80Cix2hbcakRJ8yZ9lMoieEeUKWA1tipTE3s+aLSAuobGavYhLaQjib+al4w2kaqHs05WZTGg+Sbi6vVefJ2boqiuxVcNcHj7pHmiMripWz8G8P6rj4Kn2q6ox3euwypG79bNTV44VyRlZcYqhNwlp211SsqmL8VHqmFpRwYcQmmmhNFrFSGBMkbmtySZwj9nKG6kZt+/0QMaLKRTdomdhPij06cCEASabgvdpZBdCG6oiwDmoqPeKjIFVl3MN+rZuPLXyKm16hhQHVDp4pdhdEPBgGoXQBP6LR03jJM8JWX2WAGa8THqR+ivKdaWgcl58uGbo/0krBVx97jY+eh8ilqUZ5INSnIHx6KK7FuvB0JHutOB+jhmXsnso2UStTQfrxQnYwrQZxzqPVArsCR2IzINWvwTQiJVgoWVEc+U2ysRXNDstzroQfiihmbukSOB4DzTaVJxPRSckagX1TAY3DBsZQfl5KTQDpjLI8Z+KWlQkaceBlWFClGl5UtgRG04FyB4pWDNIHyU44MEcbJhwkOGvy8wkMgU94RRntyWgQB1jl0UvZu+eDfU/mPDRe505rmm+r6vbubUcS2SWeHJZyUL4ily2aPKlwj6DO9mAf3S4Onn+qLicThmQKZa0amIiDp8F87mqRxupVLa1WPtOPv6Jv4zXT/YSyxfaO7UcXN2kFvBOqZXAniOXss/sOqaWGoseO8GAu8XS4/FWGDxE5iJ/fiuVUc32Eo1STAhW1NnNVTKgBBsp9LFA3mfNUSS6TbJ/FDbiQUvbhKygrWwvOeFGdivBRq+LCVgHqY4Apr6wKq6z+KjDF246p0Ky2c8aaj3UUP1EeHVCp1JI1IPEJXvA4mUxFNgatxyl1v8loKbyBqI4Kl3cwDquKe1o+yXE8hpc+6BX3ppdoaTnQQct+ay5MbvhGzHK0aU7Sa0RPVQsJiGFmYuuS73cVUbRrw0xxFj6aJaZaAG6EABXhh7OOaXosamJaYg2SOqtGjlTvpcXHMJtEiPzT24jn8Fq1M9li6qOajvxI5qK58/uyA594kSmkBONYa/km9t0HqoGYTz8J90XtR+EepToCxpUHQe6ApNDAwAAZnmFPo0bWAiZRH0I0FwosdEOjgzPCPTwU/D4cjw/ehQe0IibX5fNWFOr6wlYwJKWRHDS/7KRxIOiQudxypDKHbG7NPECHjTTos/S+jqjPec6FvKrzzHj/tQq1YRb/atZJLoVGbq7lYdrC0NtaCdZUbZe7FCnUBgHLzurfGYg3ufyUbD4iBwkm/5I2k12BZOoBwlx0ta0pMDy68U9lZr2ckRjmtFyPKFFgedSI+9Jnlooz3vYQI1PAH3OkKQ2uJ+yT7ecqNiMWwkDK8GeLreEibyR6qkJhWYp/OemX8yjUsS8i9vL9UOjVJu6ANTOvgBFkWnaYymw53ka6dUqAF9dMGGk+AIUR2Pc6RlII5Tw6qRJAgmev6/ohsogSSS2+nxvOqEkBFqtcdSet7r2HcZM5oAgdUR7RYTPS5MdLwE1jGyT08R5hUII3E5W8b9R7o7MZnhrWkkkaXv1XO94MRXo1DBdkJlp4Ry6Kfu19IZo1Gdq2WtzExxJaA3yCt43ra5BNXR2XAbPrYXD0zQptdVfUz1+bmj7oJ/psFcV9iYLGtzPpU3k/aOUB4PJ3GR1XGqH021m1C7LLbw3lOiyNTfnFOe9/aEF+Y2JEEzcRylVFTXotyjR07fDYDcLUbTpmab7tkzlIIBbPK/sVXNdF+6XcefQLB7H3xqUie1ms3UNcdHXvfxK2dHGCsxlcN7NrwCKYvE29Dr5qHBxfQSnvyK+ncw+xGnAJKbSTBy20vw6wnOoGLAc+9pfrKZQouzjOxjTlHeaRJP5eaDmEqU4EAgnx+Sikc/aVIqUuoQM/OU0MVoOhmPD4DVJ2P93/ZODZ+OvyS5PBFgT3bwVTIzjkDA9zkT6e8T7CXOI5t7xgEnRt7DVV2LYAbADujS3Rew+Ic1gLXObZ+hI4dFLSSBdltU3iHdGeCfxd0SfBt05223gDvO4XAbA0u4OIPWyo9lNFQAvAecou7vHjxKn4jDtaylla0SbwAJudY1Rogssa+272rTb8Pz4BRjtcye+ba2OYSLCPDp6qM1o7Jpi5Jk8T3+JUHFaxwzstw/5GoSV0MuDtEkxLiLgjwMW6c7qPUeCIaZgTqfUwLQVDxN6bgbiSI4Ry8EWkIda3cPzHyHonrxYrHMq5my5zL66xcTIkRohVKLbnN3R1j04Irr0zN+4035wL+Nz6qpH/IPF3sQPgmkDLNrMoJLmACNSBA5nhHgvElrTJBP/iNJtMgDqUYUGkiWg3HAdVJ7BpD5aD3o0HJqTVAQ2Vh1ExPeafWD114p1B5ddrSeLbtIPUHN7KQ2i1ufK0CIiAByVLtmqQMRBIvRFjwLmyPA8k0rEWbsa+8iTJkAzHK4gT0RHbWcNS4kWsSZ8REi3xUFh7rjxkfGFXAQ8x+EH/qEKNhZeN2qCIl5dwkHj5X0SU8cRExeRlaHT7WAQ6uJcGNhzhpoT/8AIR8AoLnaf/Y4eVreFyppAW1TElx7pk6H73UDW3oo9RpynOWuvAOWMnC5nS+tl5gynu2twtw6KNRMvg3GUmOH2R+ZR0xha2CDgQ8mo1xAyjL3Rpa038/JZnaW5YGY03ix01A6c56dQrqq8lwudJ8+fj1TsRVPZG5tPFWm4ksyjdz32/mN1AsDx58kY7lu4VWSec/slW+xnkueSSTOvG1xforwCZm9+N+at5GgoxeG3PcHjtHNgG4Bg68ZEAG91rhQaCLlpAjKXSIHKwt0gKPimgPpgaEPkcDERKFi6hbVgEgQBAsPupNuQFg9gzEgmB4HXnFwmF0A63ECZhJSNj4u+K81xJvfvFcxi5zE/p8EheeJlPix8kBx7x8B8E0A4vjQe8XRM55H2Qvw9TdPyjkgD//Z"/>
          <p:cNvSpPr>
            <a:spLocks noChangeAspect="1" noChangeArrowheads="1"/>
          </p:cNvSpPr>
          <p:nvPr/>
        </p:nvSpPr>
        <p:spPr bwMode="auto">
          <a:xfrm>
            <a:off x="1676401" y="-769938"/>
            <a:ext cx="2371725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032" name="Picture 8" descr="http://www.totalprosports.com/wp-content/uploads/2012/10/4-pete-rose-reds-hometown-sports-hero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181" y="588037"/>
            <a:ext cx="2079624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10001" y="3239677"/>
            <a:ext cx="1219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Pete Rose</a:t>
            </a:r>
          </a:p>
        </p:txBody>
      </p:sp>
      <p:pic>
        <p:nvPicPr>
          <p:cNvPr id="1034" name="Picture 10" descr="http://t2.gstatic.com/images?q=tbn:ANd9GcQnRbAd1MaPDzEFpdV-9VnRZJ81la0YdT06g0XmtyTBcoQTEYV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806" y="597932"/>
            <a:ext cx="2023795" cy="2457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701506" y="3239677"/>
            <a:ext cx="1580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Reggie Jackson</a:t>
            </a:r>
          </a:p>
        </p:txBody>
      </p:sp>
      <p:pic>
        <p:nvPicPr>
          <p:cNvPr id="1036" name="Picture 12" descr="http://t2.gstatic.com/images?q=tbn:ANd9GcRLGGEUduJGE48ZbQSR3moqBIYVumi8ZCiIK9tQVl3WDcMF8yV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5826" y="597932"/>
            <a:ext cx="1714500" cy="2457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696201" y="3239677"/>
            <a:ext cx="1426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Franco Harris</a:t>
            </a:r>
          </a:p>
        </p:txBody>
      </p:sp>
      <p:sp>
        <p:nvSpPr>
          <p:cNvPr id="9" name="AutoShape 14" descr="data:image/jpeg;base64,/9j/4AAQSkZJRgABAQAAAQABAAD/2wCEAAkGBwgHBgkIBwgKCgkLDRYPDQwMDRsUFRAWIB0iIiAdHx8kKDQsJCYxJx8fLT0tMTU3Ojo6Iys/RD84QzQ5OjcBCgoKDQwNGg8PGjclHyU3Nzc3Nzc3Nzc3Nzc3Nzc3Nzc3Nzc3Nzc3Nzc3Nzc3Nzc3Nzc3Nzc3Nzc3Nzc3Nzc3N//AABEIAGcAQwMBIgACEQEDEQH/xAAcAAABBAMBAAAAAAAAAAAAAAAAAwQFBgECBwj/xAA2EAACAQMCBAMFBwQDAQAAAAABAgMABBESIQUTMUEiUWEGFHGBoRUykbHB0fAHIzPhYoKSJP/EABoBAAIDAQEAAAAAAAAAAAAAAAMEAQIFAAb/xAAvEQABBAADBQcEAwEAAAAAAAABAAIDEQQSIRQxQVFxEyKRobHB8DJhgeEjUtEF/9oADAMBAAIRAxEAPwBzHzWUqYsDPVq1g5pmeJUGpRvv0zWSxRQ6TvnGSM5ApAT8uQ3SybmQo/quwz+IFac0hYAR+ei89g4GTFzXHWtOt6eO5OGRY7hYpcl2GRjtSjBEK6nJGcAetM28c8Mrkgux3PYY2/L60vNE0waNFyUTIIIHi7fl9aH2zqdz4eCZ2OPOxpNAjU8jZH+BSBuYEjUSOQRgDApCWSO4U8vBC7N/uiVoZOGxyxL4mePY7b6hQhia7uObHolIXCBsgrjqDjfv2qBN/IANxrztc/B1A5zvqF+VcPyo8AEMyt4Acbijll91OcdhtRHJyZGEn+LmvpPk2T1pcureQPoKLBKZBqksbg2YcgDUHj7dRx+EpCM471ms4b0oo6RoJe3KBhH7tIgbp03pdYYY7g2qWoEjAswkBxj9aTif3uQhdKN0CxjAxilvc1kIhnnkE8MepJA26A9CfTbpQJry2N608EWmSj9PytOqfyQWaLbfaNmRI7L4FXJDHsP3rMSWkUd7LHaZEAPPBGGjPmQfSk5w81hw65nfErzRB9Q6b7fD4U4voY4eHcRkLa5ZYXLP22UgAClM7rJHAey1hCygx/Ekabt4+daTWW0tRCWNpNy2HMJSMkD1OK1e3s5YTcCGRsLrjLRMDjIGxxudxtUo5ReFsUdhm3Ow89NFjNbx8IgkmAwtuhLE4A2FWBNgfZDMbSwu1JBrfzUHy7UymIwsvOJ8DREA+dbSWECgJGrAL3CmpCye3MjXtwFDynTEhb7idh8T1P8AqpJZLcKRkfLuKLE6xfyktioADkvr1/W5VU8PycgykfAUVaCVB8KbdtqKN2hSWyt5qpjhRgRHNwhDKz5Q6guDjBI/On9tapI8RWZZh4RqMStpY52z17U6u7URhrWOzErsAFkUFwPLHr2pxw7hdwk2pkMbs2d/AQeoI367nY1Dn2NVWOEsf3PdK30cMMZiuhBLJGMyAx/d9d9qp157ZjiF/wDZvBba35aoxaa4XOrSCfCuQO22alP6kwtZcElu3k0yzSCJSGxrPU5HTsenlXLvZ/h9/e8UWaxkMb2+JSyOusY3yqk5Y/ClJZQ0LXwsDnk5h0VwPtlc8NkgF/awXHD5wdJhQKcA4O3T5VcbS+tLqxhls+VJDMMqoAx8CPOuGcT4he3ZUXTkpD4FGgKE+QAFdA/pteSe73sGpkVdMikdQcEZ+gqYpczqK7Fw5GZm6K5f/MGB92iRh0YIPzoMyasqVIPmOlAjeSIvJCXPTwkgux79DWYuHXT5RY3WRtiCQMj+ZpruhZZMjvutTxIxkoXUY2xkj9KKzL7O3qyMDbsT3IbP60V1s5quXEclPyzzcpBzXTT4gEYgioG9u4LQgPr8XTJzmnHC+JRXlkGlVTgYJDb0wv8A3C6KOOZqQnJ2OxHYZ2PavPDFSxmgV7R2Dw84stVf9s2t+IcR9ngt2J7NpJDLHuNDAqACPUZpPjXsnxC7mM1lLZtbhi6tI2ME9thW3GZ4EhttVuWEchYF8bH0x260wTjPuPDna5M0UcmRC6EHl+Tb9SNsVMkrpCHhdFDFCDGVC+1PB/sriItEBmjdEeRzlcsRkj8asX9LUjTi95A+eT7opwTvkvt9M1XV4td3xuDNdLch9K80rgkL23+NLcI45NwK9ka2VJFuETmsynUoGRhd+2TTEDi095KYmNrxTeK7c0ttbRawMsDvuDtWtrxW3ZHWYrb6h4ZG3yPMDFVu2t55IxPNJ4APvtIMnv1zuK1N0kedfKcAZwN/nVttYTRCof8AmPAtrx4KW+1NHhmu4pnGxkUsA3lRTCZrOOTTMiq+ASAfMZH0oprt2cis/YZv7jzUP7W2D8NljurLKW0u5AGAreVQ3Dlvr1391DNI5AyNh67/AM7VePaThUnFIIUZ0RFfDSuwXSMevwFZ4H7PR8NhiD3kT5y3LTGS3x77Y+lI4iEudoFpYabK3Uqj8UinW1kiukXmRuMgsO9MlFw/CcvbNcWxxG0JQ4fBzkNjYgj6Gusww2UmHuprebmAZjdlwen1/Sn7x8PECCJo1g0jGkqAR2H88q6OAAalXkxLs1gLg0nDp0kjhjsJLfnEcpGU+L1zgZ69acT+ztzbcNF5cMisr6WhyCwByQdj06/LNd1tns5EhbmwDSCdmAIIzn8Bn60y41YWt/DJBcCMwSf5dwO33s56jA/80YRjXVBMrtDS5twvjr2dkp0xySRKF3OCdsUyfil5xG6aW5RORGCX0rj4DV2ycAE9zThuAPZkLLOkztJpXlAMpGSoOokLuR5nHerL7MezNvb3hHFntp0dAqJHLnUP+WDv1G3wpaPDgOukxLiXEUFzyeUSzM7HBJ6A7AdhRXoSDh1lHCqQ2VrHGB4VWFcD6UUfs0tmdzUPPxSzmhjEWm4QlXOh9IXDrjO3xO+NlNaQ8i3EMsXDZyxj1nQcgatIIz5437dPWqC1xJGBGI1ClsaFJ6+dStvd30UTaZTEuMnTITTT4dbtZ8WOcBRarS6pGFEVpKFKxqSGYlRpxnGMHAdh55HTyYmKPDKvDbknRg4dmU4Dgr0+X/aohuKX4fBv1VFAAOrDdNsnGfM/tSUd/wARH9tr4MmR4RIQe+OxPlQcg5+ic2l3L1VjijSGG695tZQAHbRrbxfe2XbB/wB9KTlktFDu9nIYyWIkjkIDEhQcDA3IZ/jg9SagLmWTiCDncQJz4kLOSCAu/wBabXEk8kaoLiMQqdKbnHQenUjPl2qezHylTaXjWvVWnEclu6w2E+x5niY5OlSBg4OdlAwfOsStbcLWLXZNFGMqrs2PvEBsgjfoDtn8M4gbSeSOEabl8pjUY2IyfnTfiEk1ycy3DygAhdR1Y9M5ojYbN2l5MflBGTXqrI3tRYg4V3cADxY67fGiqRyH9PkB+1FH7ELO22XkpKwa3hZAYVUgEBySWI/KpMpHKCE0qc5yRnHkMd6KKo5PXVUkmMiyt/eiB64MO/8AP3rVnZAG1gsTj/GOveiiquYAqCVxSjO6IAyqF1HdYVOfLuMUm2pV5q4Azv8A2h+9FFXDAoMrr/S0RikmGddLDbEeN+3ekrqQCPRgjPrWKKswKkpvVR7RYYgnPxArFFFGS+QL/9k="/>
          <p:cNvSpPr>
            <a:spLocks noChangeAspect="1" noChangeArrowheads="1"/>
          </p:cNvSpPr>
          <p:nvPr/>
        </p:nvSpPr>
        <p:spPr bwMode="auto">
          <a:xfrm>
            <a:off x="1524000" y="-441325"/>
            <a:ext cx="609600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040" name="Picture 16" descr="http://t3.gstatic.com/images?q=tbn:ANd9GcRE9E__9Lpa8a1IZ9TDjBpQdqu0P15YhF1v0yXR5lPy9BA3uHupe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8659" y="626136"/>
            <a:ext cx="1433142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9296400" y="3239677"/>
            <a:ext cx="1178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Mark Spitz</a:t>
            </a:r>
          </a:p>
        </p:txBody>
      </p:sp>
      <p:pic>
        <p:nvPicPr>
          <p:cNvPr id="1042" name="Picture 18" descr="http://t3.gstatic.com/images?q=tbn:ANd9GcTDoZTwJGQiqYPPOGJrsIxKYl3ftgrhlrKWDhzT1Lz-tmGQ4ySJM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391687"/>
            <a:ext cx="1704975" cy="268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381375" y="4267200"/>
            <a:ext cx="1406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Bruce Jenner</a:t>
            </a:r>
          </a:p>
        </p:txBody>
      </p:sp>
      <p:pic>
        <p:nvPicPr>
          <p:cNvPr id="1044" name="Picture 20" descr="http://t0.gstatic.com/images?q=tbn:ANd9GcR-xpmMM7Yl75C9-mDbEweaayjrf2UEX_ajzPuuiAWiI7tmaUf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002" y="3610763"/>
            <a:ext cx="1857375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934200" y="4451866"/>
            <a:ext cx="1568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Billie Jean King</a:t>
            </a:r>
          </a:p>
        </p:txBody>
      </p:sp>
      <p:sp>
        <p:nvSpPr>
          <p:cNvPr id="13" name="AutoShape 22" descr="data:image/jpeg;base64,/9j/4AAQSkZJRgABAQAAAQABAAD/2wCEAAkGBhQSERUUExQUFRUWGBcYFxgXFxcYGBcXFxUXFxgaFhcXHCYeFxwkGRQVHy8gIycpLCwsFiAxNTAqNSYrLCkBCQoKDgwOGg8PGiwiHyUsLCwsLywpLCwtLCkvLCwsLSwsLCwsKS8sLSwtLCwsLCwsLSwsLCwsLCwqLCwpKSwsLP/AABEIAMIBAwMBIgACEQEDEQH/xAAcAAABBQEBAQAAAAAAAAAAAAACAAMEBQYBBwj/xABEEAACAQIEAggDBQYEBQQDAAABAhEAAwQSITEFQQYTIlFhcYGRMqGxB1JiwfAUQnKS0eEjM4LxFRZDorJEc9LiF5PC/8QAGgEAAgMBAQAAAAAAAAAAAAAAAAECAwQFBv/EADQRAAICAQMBBQcDAgcAAAAAAAABAhEDBBIhMQUyQVFxE2GBkaHB8CKx0QbhFBUWYnKS8f/aAAwDAQACEQMRAD8A8gv2wCDM+EevtrUnAYw2/hJH5+FQmuyKNDHOoECyXi1y1qjQCZ11IMNEGJB7TajvqDiOIO27MZMxmMSdSfcmk0ERUI+tCAdtPOlG2II2OlRgKMJ60xk5MVmjNJ7tT9adsXlE5p79NxAMiD6VDDeA07qeS/PhHrUREs3WYAkE5RGv3ROg8iamDiJ7CElQuqQBpCwJIEsJnnpmaqoX2J7x+tq7bvypGvPT9eVIDdjp0bQW3aaADDuuzqRaAZRl7LQjHWTJJmDqWD6aHrP8RmOQsyG405WKkLAghtW1Ea6d1YFLs+Hpt+vzp260xtGuvftUrYH0tgeO2zbQvdtlmQN2WzCDzkKOYPIbGrHDYlbiB0MqwkEcwfz8K+fuiXG7aORce6q5W+AxLR3bETBjYlR3AifxL7QMQCwt3MoZm0B2GeVIzEwY9qlvQWeg9I/tFw9sXbBeLmXLADSCwObMw0EL3Hcx3xAxnHEu2XtYVcy2wA2X4WHZIykjMSE5CZk6mJPjNyzcYljqSZJ7yZJPdWh6KcdbB3Q4beV5mJgaDNB1Ufyio7gN7wHj+ItX7Ye8WDNlyXGCqFI0js6FSsaAakCvTw1YPgXRsXmTE3vjkOFgNbKEGFG4bskc9GGlarHcUWyMzhsvf2Y+Zn5VYlQEbj+Fvsv+HihakwcwQCNdEkfEdBqTzNeO8Ud1e7exNxLz5c0oynK4ZURtDrlIaBz3/emtp006dWTZuWYDFl7LDvlWGXXYASZI2iBFebdIOkKtaa1b55VJIBJUAECQcshhuBrPhSbQWUfGOKdY2VCwtLItqxkhTBM6ASWknTcmqwNSahBqIySt3Nt7Uiw/e2G1FbtACdII5/rSmnBfaY5CKiIbW93SJ8fz5VJUEiJHkZPtQLhwBqRI9fpQ2rgY6xA8zQAfVLECD3nv/L2oXw8fvfKmr5HKPSjS4NFA/X6mgABeA5a+NOrcHdlmj/Z1caCD+dAbbDQgEd8/30o4AA6SJkeP5UKtOk/l705ctGYgxGnPX8qbyxTAIqe40qetWXIEK5HIhCR9KVICJat9+1Ou5jy/U031vdQ5jyqQD6zGYnTuimC00eYx3UEUADFGk0IuxTgkjbSgZzMfGiANcVtda4ZmgQ/aJ11oHJUz3+v0qTw3h1682W1ae4fwqSPU7D1rVYT7LMXcILm3aHczZiPRAR86Q6MelwxT1raK9Jwf2R2hHW3rj7aIAg9zmPPwp7EfY+n/AE77DuzIG+YK0NBR53ZfKY/QorpziOY/tWqxn2UYtSSjWXHmyn5rHzqpxXQrHJvh3P8A7eV/khJqNCplC+KIkD2p7AXTmUjvB37qG/wy5b1uq1v+JWU+xAolxCpGUSfHWf6UP3CPQOBfaBdwgCG2BbB1mTmOuqQRlkDxGkgbzR8d6aXsXJdyEBMKIAE6D2HOs/cxpcBZOXunmP8Ac+9C+IER3d1JtvgCNicWWJMn61FLk0d31p3A8HvXv8m1cufwqSPcaD1qaJEW4dq47fStXw/7MMXcjP1dofibM38tufmRWnwH2SWhBu3Llw9wy21+WZvmKY6PMixKr9B4GiZid9PP+9e0YDo3g0Y21wtnTmym407ZiXJ0JDiJ/d9pd3oTg23wtg+Qdf8AwcUqBxo8EdpMAg03EHbWveH+zjAH/wBKB/BevL9WNVnGfs54fZs3LxtYuEUsRbv2yYG8Z7fdJ9KYUeQWQBvtXbkE89K02Mw3CiLZw93Elie0mI6tVUAbF0A3PME7VH4gmFLZUdUChYbvle0IUkGGJ58qi+o1G11IGDtZ1GuUGYY7ArvJgmo1/BBQCXDE7eQJB3HeNDPfpW04V9n1nEk28JxbDudTkZL1onxAbf0qdivsPx5C5LmFcBYMXHE9tm52/wAXfUqIpHm3XGNjoe8xR5wTz+tbe99kHFFGlq238N63/wD0RUC79mfE1JJwbn+FrbfJWNKgozIMfe/mj86VX3/InEOeEv8A/wCpqVLkVMyk13PR/szeHuP611cI3h/Mv9amMDPNLPTwwhmTt/ENfAGrTE8Ftqew8zbBBJGjTuYYxIBkbAz4Gih0U4MUkvVLv8Pi1buT2mLAjTZToQZ13j08aScOGUSe0w01EA5o1PkD7+FFCojGzNeyYDonw/C/GLRYak3nVmEbnIdB/LXl3COj3Xqxz5HE5FKkhiACZYTl3Eae1WHEOHZrqm1OZrahgo2lAp21IIJk+NFDPV7HSjCEi2l5SSYCqrxPcIWKhX/tFwiSP8ZoMdlANR/ERXlXDeDXDchXNq4oJkmIYRpKmVOp9jVz/wAw3+rOXD2MyaBzh5YryYMSVflIYN398IdGsxX2o25AtWXOo1dkWYIJAAJjTnR2vtgtfvWHH+pW/NaoMJxO/ibcvYwy/BAt4a0rOZkGWHZ2BJkCNDpNSuBFr9nN1WFOeRC4e0oEMymCkFTGsyZHiJoHtNFY+13CHe3eHkAflUu39qWAPxG8v8Von6GvO+IY3qr1zB4dFZGcIEKIzznDQHUSSTK7wRvV/hcPjLcohRlNxQUQswFx2kEudtbQ8Mp5g6nRcgo30Nav2gcOcR12nc1u4B9IqvxmK4Je1c4Y+OTIf5lyn51XcL4pYw9i9cNqziL73BmW4hyAFu0VzpKiWY6CDpFZmzxS1iWvvdsRafNltWmFtVMKFCELC6idVgk60RTl0QNJdWXOL4PwNv8ALxOQn7jM3/mG+tY+/wAMTriFuq1oMe2Pi6tXgnLGrQQY29jE3D8BtJh7bgtcu3IYKHgKhWYYCJObSZ8POwtdG2bA3MR1QcB4GU5WRj2S8RLKCQpAMAmeRhNCUbL3AWuFW2UW1S4Zguw6zKfHOSNpOgG1aL/mjALp+02fAFlAHkJj2FeU4LE9Vms5gtxlXmBqNxmiQxHImJp/CYIKSXVUztlWSAASobKWGh3IE7xpSst9naPT26a4Af8AqrXoZ+gov+bsI1t7i3C6p8RUTG3vuK8+xF20uWy2Dw6soXNdUAi4Csg6p2J5jXnR8GxSOSctlO3oqW1RChIkPGpAUxMT+RKVChjvqaLD/aBgw5Zi4kna05MTOupCyQCQoOwqzt/aNw8/9Zh527n5LWGu8aw4vMpwNrQ5MqgAAoxEgkaSCvLkKi3ONr1uVcLbtlZJyqHygCQWbSAZidPSjcLY31PT+HdNcHefIlyWiYy3F082UDmOdM47p/hFY2lOe7OXIVcCTvmYiAoGp3076wnDcCcTjrWVQtvIRcKhOyFJPeTOU77SRty2WO6N4Vbiv1YBY3FuM6i6xPVjI0lYCkQYAG+tPlj9mro8z6V8GtC+3VIFDZSoRpQTM5c2wkHQnTyiqPE8NAB7RB0AVh4a6g1vulXBrqWrFwRpbhwoAj94nKND27jzA2ipPRPg/XWLq4ghUu5cgZYzBQ4LgxC67H8M+cVd0WPbtuii6EcSwGCbrbnWXr8EDswiAiDlGpYkSMxjQ7Vqbv2n4UmFsvJ2hVHzaCPMVm+ln2ZXcKDdssL1oassgXLYMxn2VwY+JYJkdkTQcH4kMMiZUVWYZrjCJIY9kTqYA5DepN0Uxg26NhZ+1yxA/wAPEKe4ZX9pqePtWw4MN+0KfG3/AENYPGdH72JuvirdrLaCjOyn47kdsoI1MRm0HM7motrCqgUsAc2ozMV2zDQjkWBEeFJya5JxxbnR6R/+XcH9+7/IaVeQ8TxNsXWAMbaAmAYEgad80qe5ieP3jg6N3IiBvPxeH8NdHRu54fzf/WteBXQlKyFGPPRq4QBpz/f74/B4U+ejj84OkfFHf+DxrVFaNQO6nYUY5+izlRtO3xaRJP3fHurtno06httQR8R0EH8O8ke1a9h4VyKLYUZnhfDHsPngN4Se4fh7xXeFk2bwuOrgKp5Sd55H9eNaTJTbWae4VGS4hiusuOQRGaRpBgtIJmNYrZdGMQOqtKXIYFpXTUFjGYb1FuYFTuJqBf6PIzFpaT4mmpBtKW6ue9A0l9TzBnvHI7/7VOtcXGHvtrcaCsDMRrGomdBJGg7qO7we4plSp1BMiDHmNTQYzgYcs5YKWBJGp1EabRJg86doVGn4bwyy+W8bLC45zLdSZUkmO1yjvp/jOHGEsXLlp3DgSO3pLQrdnn2f1tVNw3pZYW2tq4r5lUANmJXaRCOQoEHYE050g45buYO4ttk1y7IVMBgSdsp0B2NSpCtoo8R0hJyG5bQkpEAttmYQRm0kaiIia7w/FW1OS2ptljEtFwgk6SCAANBsOVR+jvRC9inZU0VD2nI035d5jXfmJia9M4TwNcJpZW3njW4y5rh/1HYeAAHhTjGhSyfMx2A4FiL10XBZxTFt2ZciZQwgAmTsPnpGlbrF4PEPYu20sNbDWWRF0IDEbkzJ7XMieZ1NdvcVxQ/6i7/d1NcscYxBBJvWxHIrqfACdTJA9fCrIwh5lUss/I87X7K+JNJ6tRM/FcUE7f0HtW4x/Qu7at2hhrDlraEZmYEl2CgtqSAYBEwPiI2ipY6R4ldSbbeBzCfYzXLXS3ET8Ck+DRQ8UXxYRzzXO0qrPR/EW1yFMxDEqudO0Co0hmkaj5Vnv+VcZ1jNdtPblSQECFidSAgzRqYlidJnU16Ha+0C+mjIx8DDD30PzpXOnSXP85W0mAbYInu028/Cof4eN9S1auSVbfz5nkmN4ZjkXXD3wWYszdWxM6AGVmDpTK3bluywbOGOrBgVkEmddDtpptXrX/GsE/xBV8sye+wqTawOFuiVd4H3bkge81etMq6/nzM0tbJu3H619jDdBbvXEsSEZFFtQBoyqc5kwZbLAmdfSa1d7HK11bbwMiOQGLkKAFBIyHlmB8pinMFfw6nsL2gWhm0khiILAQdBH561n+M4QObhXTItw5dCToigSSNJJGntWaSSlRuxS3LczWNw1zaULaXKFQJLsCVKaTI0I7I3nUzOxm3cQ9lAP2YlEEKLeRjlWAsSwOvgOWtN2sWFKgxppo86D7wiOXI0fE+JnIdD3g6xHf7/AFFQFyUXS3CnErbRZAe9bL+WUkmdpCLHp70nHeELdXIkIoOgUREaeZOkSZq1PEBaw73Ici2oLkQCZIDNI1WM3IGs+mNcqzEycxYH8DnYnkQYqcHGqZbFPqVHEeldzAhbGGeHIDXXgE6gZQARAOUA8+WupqnxHScX8rX3um4oIJAU5hmLCDmEfEeVTOM2g93rLNu3cudoMdMohQAcjGGMHfbTYxNU/wCy35Iew7EwZKGQCNMsQACII0+VRbi+PAKlutDGMxVu45cW1WY0E8gBJiJJiSYEkmlS/wCB3udtgf4kHyJpUb4kNk/JnoQFKK5RA1WREDRo2lAa4hoAfiaEpXM1ErTQMQFdy0qQFAjhShK06DXYoGRylA9mafZK71ZoCrK67w9T+6p9BUng/RVrzgg5EUyWCryMkCRGp3kH1q54XwJrx7l5nxHLzrVrw8ooVAIHjEnvq7FHdyV51LF+mSpkfKlpMqCBue8kySW7ySSfWogtuxJVWIjfYepOgqbfS8P8u0g8SQzf9xj5VT4/B4p/jW43huPQDSrHGTMykkPO9pZLuHYAkKmqg97ttAPIb1SXsRngQAFmO/Xck8zTt/CuggownU6H0Hp9ahEmlVBdj7Xo/F5/1qSl1Mo7MMQdjrHLQ+tQLSyddhqfL9aetE1zOQNBr6D+wEe1SsVE5Dm5fKguXlXQgHwpnG3QDlR8wXTMJE6a+k1DBp7xLH7wzhw5OVYH09af4ZhMlwkH90g+P6NCmPYd3qBUnBGcx7x9ZqeKt6ohmbWOV+RN6NxdsYi25JCXH1bLCBu12TOgEtuDtpWATpagUB0uCQvaiFZeuVwYMGMi6VJ4X02GHv3wLKvLMGzORojNqpCypMmfTurcYpUkEKrWVGDBswCSCzMEQHcAvbaPCNqzZGvaNLzOlihNYlJ+X8DeH6e2DlzORoTDq6EejDaOYPtT93jll0bLdtvIMAOsnvEDXNHONR4ip1noZg7vat27YI1hS69+oyuI+o1FNp9nGBeYs9VcHPrLpysfhdczFW11g6aRVYePJV9ObK2OF3AAsOUEMO1q69oSdYMGRO3OvLLWNcJLBW0GjctNxNS+kGFvIws3LjOoYs8MxGYZl/eAht/cU2dLIdtCxaABsugEeGlOPKsnlj7OW1OypxfEXnSFnU5Tod/16VGTGuI7R1/2qyxVhRbDEAmPXUd/rXbXBwUFzUeGs9/51LbZXvfmQk4tpqgJ787ifSaVRHtgEjxrlLaG5+Z6pNdAoFNGtVjFSApGjoAENRK1dt2iTABJ7gJqzwnR643xQg8dT7Ck2kW48M8ndVleDR2cOzGFUsfATWqwfRu2urDN/Ft7D86sbIEZbQB3ggAICO9tF+dJXLuo0vSxxq8skvz88zMYbozdb4oXz1PsP61Ku8DS1ErcusdgNB7/AO9aB+DFoN7XQQAezPOY0PpFH+02bZy21LXfwzP+piTA9RV0dPOXV16FM9ZpcD/RHd68L+/yRRYPht94y27dlTsShb1LEER41Ms8EUQbtwlzuFCsw8e73FWnbYdtoH3VMfzPuflRIgUQAAPCtENJCPXn15/t9DJm7Wz5FUf0ryiq+vX5sqbPAiCCGdfEtr7LoPc1b27RH7xPpS62u9cK1u2clUuQGwoPIUkt5dvqaPrqU0qYWgGunx/XnTN24pGqKT+JakG4BQh52FOiNlTcwaHQ2LRn7py/lQL0dssJyPbPdnn+oq9TB5gTpG0/7Uv2VG2LqfDUe3L2qL2E1v8AAzV3oev7rn1Cn8hQWOhy69Y7+GRV9ZB9Nq0GJHVjVgx8AZ/3nlFVj8a7WVQCeeu3tv5VTleKCuRt0mm1Gpnsxr18l6spU6KkuytcVANVLAmddJjYxrQYez1edSQcpIkc40keFW1zihzgMqnMY/eB15wQKqcbhTnZogEnx0ma50dY8ctyVnqf9PY8sNk5tOuvD+hhuE9GH/xLt5QC7E5TqcrEkyB8J84rfYCDYYOPgOFuCRPYtuqMQ2mgW2T3jxqG1qLb6funX2j61cYbBqxW1t1tq6mh1HWKrjWCeV4iqsWWWSe59Cet0ODS4VGLbk7V+islYkG1eMOBPOJ1HJomTtU67x5BbzuZyyCVkHXz1g/lNRHulrFi6eaqGBAMFklh3k5hzqi4/jCtlzq0jLJAAAYgEZTMGDM/71pqnR567Rguk3ERcz6kl7jMY7yZAPv56VULfENmJhQqLMn4RJjuEtHpVteRTJgTqe0N+7VZHvFUl7Avl+GRJMiGA1O+WYqS6URfWw8e3+Esc1H69xVxxm8LeFUCCYA9efzqhuAdWgmSST5do03jsRmUDkTFTsgRbWCLCe/+tKrnAALbUE/omfzpVEfJsAKIDxoV3q+4Xw9AAzgOe4zlHpz9dKMeGeTukcueGLvsrcJgLlz4FJ8dh7nSr/A9F/vnN4Lt77n5VbWMR3QPIAfSnLuMggMx17gT89hy96tejl4yolj7QwR7uNyfvdfTkVjhy2xAAX2BPvqalpZ7oHnv7UFsgbDXv3PvTnW1OOjgnb5JZO2M0o7YpR9Pz7Hf2RT8Xa89vbanC6opOiqBJOgAHee6gW4KYxb2Glb4uSrSoEFBHwmJhzGsmd9OVWTfs1SMeKD1Em5Nvz8WNhLuIEqGSydmkI1zyLkQPIGn3w7YdQOpCL35gZPiRvT/AF7Yi0LVtCUWJu3CBljyHd56VEuYmzaICzibmwJnID3Kv71UvJJ+Jtx6bGn3bfxb+yX0LPB2DcXMrJ4/GB/MVim79gqJYCO8MrD5EH5UFvh16+V/aLgtg/DbkBiPBNh9akrwwF8hwuW2NDcLwdOeh1oU35kJ4cfR18PD9iIuUiRBHeNqRuKKrHuKmL6uyxa20huY+Ek688sTPhTq2mbwrVhk53u4ow6zCsDi4cqStfOiQ2L7qEOWoreEA31qQsCrm0uhiSk+oFrD6iT849zU+3hwuYaMQJ56DmQDo4oMNicoKn4T4Awe8A7+VJr6DVAQw1zDSTH3TMD19Kzzcm6NeOMErCFlNCGI72nLHgFgz6GoOJ4kVzKpLMRroAcvIu0EqD6k8gaYxPEmu6IYUaZwBA7+qXYn8R0/i2DdtQogeZ5knmSTqT4ms2XMocdWdfSdnyzVKXEfq/zzI57yZPlAHgo5fU9/IQsXgizBs2WBpp2iZ+lWEayagcX44LQhYL/TzrmZZbrlNnrtJh9nWPDEYx2M6sDMSWjQc48e4VRLizcurMxOwMaDUx6A0xdutcadWJPnqa5h3Nu4QSVIzKdY1HIkcswFYJ5HJ8dDuPD7HDNx5nTf/hf43GqbYYBQCEAXw1M+JATXxquscYjGwSYTqCP9DGzcPteb2qtxmMy5VJEAKCe4aBtap8VxBP2l3LBQ02xJiMwIJknQz3108bu/h+fU8ZroqChH/k348dPsz1iwFNm7b527zwJjRj1yx45bkAeFYbpniWUKhIBJnLzAUECRvEnfwqz6N9I162b6AFxldlbsdbb7PbgHIGXyHZXvrP8A2i2QuLGVYGUQfvDffwJZY2EeJrQ+eTiNU6M+16qPiHWF8wnwIMEVbgUjZmkIgJcvsAzKWQ6AuuYSBrDHXkdjTaYlIZWQoTzUn5Bp+tXNnFur23Zjc6qci3CWUSCPPY9+lQcfhhculwEthiDlGbKNpgwe6alYqKjGYkq5A5AD2UUqs34QWJPZMk/vLtOnOlSsdmqv3Sokd9UZ6cXFcgIDBjcjbyq4xfwz3Ef0rD4uwVvOPEn0mfoa1Y8soYv0+ZjyYYZMv61fBtcJ9oZ0z9YniIYesg/StDw7piH2uI/hqp9tfyrzDJpQm1U46yS7ysrnoYvutr6ntljjwO4I8tR/2zFTLPEg2zA+teH4XjN638NwkDk3aHz1q7wnTQ6dak/iXU//ACHoa0x1GKXXgyT0ueHTk9eXFUr1/s9oZlHKCSPIjUDyrEcK6ShhKPmHNWnT1iR6g1e2uL5hqrjyAYf9pJ+VWyxKS9xTDPPHK+U18GWYtoQcrXFB0I3Bg9xg+OppgYCDK3YI27JB+RNNWuIIdAw8jofY61JF6qpaWDrr8zZj7W1EE0muevCOXsG9w5mvAseZDk/OnU4XPx3nYdwED5k/SuLepxb9H+HSd2/mP/NMjjtqP/VfdMl4awlsEIsTud2I8T3eAinw9QlvUYu1JY1HhGeeeWR7pu2S89LPUYXKC/iwgk+QA1JJ2AA3J7qe0jvJV3EhQSxAA3JqE9w3fiBVPuHdv/c7h+D+bmoVrDMys76MIKpuEEwSTzftDXYQQOZKFc3V5nB7Inpux9Bjyx9tPnnhfyOzQsaDNG9Z/jPH5lLZ05t3+Vcqc1FWz1+HBLLLbEk8Y46ElberczyHl41nLFs3XCzqZMnwBJ+QqO7TUHivEOpSf3jsPz/XfWFyllkkd3Zj0mGU26pdfz9i84x0nsYK2UtMXuczEyRPaHIR7a86znA+kf7S75lIYdrVpzSdZMbyfnWQxV1s5LGSTqd5qV0cv9W9x5iFKz/F/YV0ZYEo8+B43F2pknmaj3Wnd1b4fV+HwpI0fF+IganWIAHfH12rJX7bXGkncn57mpF7EG40n0H651Iw9vUcquhHajl6rP7aSUeiVfnxL7gdx7bATdK6B0V4z24IgAmDEiAfLnWnxdhL+FFrUvatm7YchAXtADMsJpIXLPjlIjUCmu4A9TnYKMp0aT5Aa+Om/vQYLpGlgj/FyR21QGcl1TrCnVQ6tBjQjNO9TiZp8laLYohboziBdLOFyKzMyr3IWJQH/SRREUEKGjaoDaqSKWSgCJ1NcqXkpUAS3g6GqzG8OD/GpaNmUw4HiDoasHNCHqcJuJXOCkUDcHJH+G4f8Ldh/noflUJwU7Lgqe46Vo8Zhs+2jDY/lUJ8Y69m6oZe5xPsavXs5+5/QoftIf7l8mUpWkFq0ODsXPgY2j3HtJ86j3+FXU1K51+9b7Q9RvUZYZJWuV7iUc8G6fD947wC5luN4r9CP61acU4lctoXRyI5ct4ql4VcHWaHkfqKsOOa2H9P/IVuwSfsH7rMWeKedX40dwnTi8B21Vx7fWRV1gOnNrZs9v6e2q/KsNhdVp426zR1eSPXkvnosUuir0PVsF0gVx2biP6wflI+QqxTiI5hh6SPdZj1ivFergyND3jT6VYYTjuItfDcJ8G1/vWiOsi+8jJPs+S7rPYrWJDaqQR4GfpRvfIGkH3327yCNjtXmeF6eGf8a0CfvKYPvofnWgwHTOy+guFT3XB+eh+Zq9ZMeTozM8OXFbcfubI4oAT7Abk9w8aPC2O1nfV+Q5IDyXvPe3PwGlU2H4sp1MHuK9oe249qsrONBEgg+VWNFMZeZc4dhMHY6HyOn5z6VWXruWc2kb+m9GMaKzHSjiJvN2SQrwdO8GG94n/VXI7QhSU/gey/pvMpznh925fDqN8c48SQig5W7o18TzjUe4qqJruKxRKhEm5qnPMVnM2XTQEm4dBIEMKF9OYPl5kfl5Vw9Vj2tNc+Z73snVe1TTSXPC819/f6+giayPE8d1l4x8K6D/Tz9W+lXvGMf1dpm57L5nQf19KyfD1k+g+s1doMW6V/A5P9Ta3bBYIv3v7Ea6nZ/wBX1/2qTft5ZtrMBiSSIJOw08h86PEWJCgbs4A+n51JuWZdjrqx333510s8anR4zDN7XXiQ7dsinDfy1MXD0X7IDvVROins452ZQ7u4zA5WYkeBgmNKPjEG4saSB/5GfrU9OEQdCYJBiAdtoJEiph4WjEFl2p2Il4EzbWdDA0/XhUrLQotOCkSBiuZacmuRSAaPnXaOlQBxzQ0mem3uUyIRemL7yIOtJnqNcuUxDNy0kQFA8qYt4lkPZYiP1tUzB5SSSRI+EHST57f70xieHnNoNT6EnefWCfAAd9Ww3LlMrkovhoJ+LZviUA/eA39alWct5ChYCRHl3Gqy5YKnLuee06+WnjTcDy3jl7VfHUTXe5RRLTQfd4DxHC7trRkJUaZl7Qjxj+3lTC3AeY/XgdascPxG7b2Yn51IPELVz/Osqx+8ujfLWoqGOfddev8AI3PLDvRv0/gqIpRVr/wazc/yb5U/duaj35exqPiOBYhNerzjvtnN8t/kKjLBOPhfoSjqMcuLr14IOWha0K71usEEHuOho5qkvO4bGXLR7DkeG49q0nCOl5JAfsv3jY/ruM1miKZuiNe7X2q/FqJ4/HgzZtNjyrlc+Z6fc4uWt6Ea+c+Uf3qIxzoB+KP5x/8AWqrBX+z8/lU7CXNI/EkecsBWvtFKWml8P3D+nm8XaWN+q+aaJOAwzEABjk1BdvibTSPMke3PamuLKEfKBlgDT+vjEVJ4jxPq+wkCI0WIUidBAGonlp9DlOM8VyAkmWPuTXntRJTfs4fn9z3fZsJ4L1ed0q49OOi8F5Lq+pU9JcfncINl1Pmf7fWj4DakO3dH51RvcJMnc6mr7o64yOCeYJ8o/tXT0UFCUYnke1NTLUSnl8/2FjLRz2wokr2zHh2ifQCaftW6A3M5ZyBGiLyI1LT8on8UVItrUMs982yrFHbFINVp1UriCn0NVF1jYWnAlFlo1TSgRxaJG8qRWhKUxDw1octBmpBvMUAOUqDra5SAYZqbuGicUBWmRGyaYuU8yRTbimBCvCm7fEXSIIIBkBhIHl3elSbw1qJdtTTAmpxS1c0Ym0xnfVSTrqYkCQNxsoG01IbA9kQB2jCvIK6TEFZ5R3dpj3VnrlilhsXcsmUYr3xsfMHQ+tTUyNF6MESYUQAJ7wRB1HPVhptoPGmxY7OYiBpBGsyBERrOsUWF6VA6XkymVOe2B+6IGZG0IjuPLatBhbNq8F6km5btoWARv8QMAdGQ9rbQaESxp8MOTPCwTqIbnrr8x2qctYt7eoLrHd2h+RHzq9bgknMPuuzOAdQIa6yhhJVRlRZ5t4VwcCuZyi5XyjMc0hsrGQAI3VSszzYDSpLdDushKMZd5FcePhgOutpdB55TOm+pGnKgGDwd34Gayx5TI+f9ap+K4kLcOXZdNOZ5n8vSgTFI3MT46GtEMu9VOmZZYNjuFr0LLFdH7q6oy3R4GD7bfWqjEMVlWVlbYAjWptnEMnwsR4bipZ4+SIdR50SxY3419Qjlyx61L6MnYZoEeVP2sRCnzHyn/wCVU3/EljcCq/GcbZhlSVHM8z5d1LWz34vZx8TX2S46fUrPkXdt+rqvuW/EeNra0+Jvujl/EeX1rK4jEtcYsxkn5eArht1zqq5uPFHGuDqa3tDLq3+rheC/OoM1Kwh1AJgEgT3a1H6o1NwPDyx12q055bYAEqAYhZCnwJn61OUU1ZUCpCpFRGEgp9BTQFOqaBhkUlU+NcJrooAKaKKAikDSA4y0NOA1yKAGsp76VOZa5TAjtTTCaOfnXHFBEbyabULW6fQUDKZG0fOgCGU7xTbW6nlaaa34UwITYcVGuYedqsr1iQRqPI02LUCJmgCobC00oKkFSVI2IJBHkRtVy1qo74aeVAFnwzp9eQr+0ImJVds+jgSCRnG47I0YHatPi/tHsDAXUsvd664xAW4gDILhLXD1idl9SROh7Q00rz58NTDYepW+giPeuFjrQZKk9TXRZpAM27jLsSP13UbXWO5o+qo1tU9z6BSGBap1LVPpap1LFIZGGHp5MNUtMPTwsUgI1rCCpltIpBOVPBKAEtPpTYWnlNIYca0YpsGP1tTi0DOxRCuUi2tABZqVCaGYoAKkNKXpXCtABz+v0KVNz4n3rtADLjb9c6ZU9pv1ypUqBBj867+vrXaVAgW2oB8JpUqBgRpUdv17mlSpiEu1DSpUANXBrTNwaUqVAEcbUQFKlQBy4N/1zo67SoANOXnT4pUqAJFranF50qVIY4RXU2pUqAOptRsNJ512lQB0UR5/rlSpUAOf2ol3PrSpUhgqf1611qVKmB0jT2rjClSoAbmlSpUwP//Z"/>
          <p:cNvSpPr>
            <a:spLocks noChangeAspect="1" noChangeArrowheads="1"/>
          </p:cNvSpPr>
          <p:nvPr/>
        </p:nvSpPr>
        <p:spPr bwMode="auto">
          <a:xfrm>
            <a:off x="1524001" y="-8842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048" name="Picture 24" descr="http://t0.gstatic.com/images?q=tbn:ANd9GcQc5yQFvTvpVabr05Dy-hDwUOXC6pGCWjKDMY36wCa5QYSstr7tMw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6" y="4734712"/>
            <a:ext cx="3000375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8915400" y="4114800"/>
            <a:ext cx="1427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Richard Petty</a:t>
            </a:r>
          </a:p>
        </p:txBody>
      </p:sp>
    </p:spTree>
    <p:extLst>
      <p:ext uri="{BB962C8B-B14F-4D97-AF65-F5344CB8AC3E}">
        <p14:creationId xmlns:p14="http://schemas.microsoft.com/office/powerpoint/2010/main" val="270411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76801" y="228600"/>
            <a:ext cx="1497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Sports Heroes</a:t>
            </a:r>
          </a:p>
        </p:txBody>
      </p:sp>
      <p:pic>
        <p:nvPicPr>
          <p:cNvPr id="2050" name="Picture 2" descr="http://t2.gstatic.com/images?q=tbn:ANd9GcQEN84K0kyPgrdnjqO_m483HSqcfHvatsyeg9oV7y7XUZncF73vg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991" y="396444"/>
            <a:ext cx="1914525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80778" y="2787134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Jack Nicklaus</a:t>
            </a:r>
          </a:p>
        </p:txBody>
      </p:sp>
      <p:pic>
        <p:nvPicPr>
          <p:cNvPr id="2052" name="Picture 4" descr="http://t0.gstatic.com/images?q=tbn:ANd9GcQocBm5DeYRCxLeOHfzBSrUPVflCDEYq_Ms6zTlUgY4STQjNmC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411" y="413266"/>
            <a:ext cx="1581150" cy="2373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76130" y="2787134"/>
            <a:ext cx="1596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Dorothy Hamill</a:t>
            </a:r>
          </a:p>
        </p:txBody>
      </p:sp>
      <p:pic>
        <p:nvPicPr>
          <p:cNvPr id="2054" name="Picture 6" descr="http://t3.gstatic.com/images?q=tbn:ANd9GcQw9_COfFbQHL3dIWCfkJkMWDcaKLjSLW8FZy4y3XXBfS3dDtC83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562" y="524310"/>
            <a:ext cx="1876425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27668" y="2962710"/>
            <a:ext cx="1282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Hank Aaron</a:t>
            </a:r>
          </a:p>
        </p:txBody>
      </p:sp>
      <p:pic>
        <p:nvPicPr>
          <p:cNvPr id="2056" name="Picture 8" descr="http://t2.gstatic.com/images?q=tbn:ANd9GcTuMK_iCRtzLjSbh3WvHOIJaMqjccEo1a3JlhSLfVIJwBbm8uS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351" y="485774"/>
            <a:ext cx="1838325" cy="248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781800" y="2971800"/>
            <a:ext cx="2179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Kareem Abdul Jabbar</a:t>
            </a:r>
          </a:p>
        </p:txBody>
      </p:sp>
      <p:pic>
        <p:nvPicPr>
          <p:cNvPr id="1026" name="Picture 2" descr="http://t1.gstatic.com/images?q=tbn:ANd9GcQV_nk6RddN-jLjMEd_TScT-2-osLOJATPminmQY_WjDhS-w9tz-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0675" y="524311"/>
            <a:ext cx="18288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961757" y="2971800"/>
            <a:ext cx="1646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Roger Staubach</a:t>
            </a:r>
          </a:p>
        </p:txBody>
      </p:sp>
      <p:sp>
        <p:nvSpPr>
          <p:cNvPr id="8" name="AutoShape 4" descr="data:image/jpeg;base64,/9j/4AAQSkZJRgABAQAAAQABAAD/2wCEAAkGBhQSERUUExQWFRUWFxkYGBgYFxocIBgaGhgYHRcYGRwaHCYeHRwkHxobHy8gJCcpLCwsGR4xNTAqNSYrLCkBCQoKDgwOGg8PGiwkHyQsLCwsLy0sKiwsLCwsLCwsKSwsLCwsLCwsLCwpLCwsLCwsLCwsLCwsLCwsLCwpLCwsLP/AABEIALEBHQMBIgACEQEDEQH/xAAcAAABBQEBAQAAAAAAAAAAAAAGAAMEBQcCAQj/xABREAACAQIDBAcEBgYFCAkFAAABAgMAEQQSIQUGMUEHEyJRYXGRMoGhsRRCUsHR8CNygpKy4SQzYqLCRFNUc6PS0/EVFhc0NUNjg8MlVWSz4v/EABoBAAIDAQEAAAAAAAAAAAAAAAIDAAEEBQb/xAAyEQACAgEDAgMGBgEFAAAAAAAAAQIRAxIhMQRBBVFhEyIygbHBcZGh0fDxQhQjMzRS/9oADAMBAAIRAxEAPwDHqsNl7Pjkv1kwi7uwzZu/hwqvo13Z3LTEYQTl2DZ3UAAW00HjxpcnSGJWcbP3OwkwGXHC/MFAtu8G5NvfV0nRHGRfr5PMRqw9VJof3Z3QbGLI6PkMeW4K3BzZuOo4ZaINtSEbXw/VExlhCCBwuxKNpwP8qTLVdJhKu6PT0T4cG30s38Rl+BSnk6HoT/lV/Jl/3Ke3t2nNhsdB1srGB8pZVJtZWAa6k89L68zVbvtjHfHRwwSvEsixgDMyrmZytzbxt6UtObrcJ6fIsB0MR/52Q+TJ/wAOvG6G4/tz+sZ/wip27O5OOhxCyTTh4wGBAlka9wbEAgcDajQYeQcHPr9xqnKa7lpLyM5bocTlLN6JTbdDw/zsv7qafGrnpH3ixEKxQRnK017tls2UWACnlcniNdPGhPFbGxuzpYpAzMzXPY6w3tbMraa3v40cdbXILryLD/skQcXxFu8Rxn/FTUnRjAOM2JXziT7mq02/uFippZZlnTI95ArO4YDLexBW3hx7qFN091pceZMropjCk57m+a9uHlRLVXxFfIsx0Yw/6W4Hjhz881qbfozgvYY9b9xhN/QSXrve7ZTQyYOB8ukKoWFzxmk1sRyzcPCijY3R3HBOkhldijXsIhYmxFj2rjj3VLl/6/QnyAs9H+H/APumGH6y2/x10/RzAFDf9K4IBr2JNgbcbHPyvTW6W7cWMmeJ3aPKmYEJmuQyggi476ut/d3IsJhMNGj57SyksbA9pUPActKK3dWV2sr/APsouLrtDCEHUG76jkdAabPRW9/++4T1l/4dazu3hIWwmHJtcwx8dPqL31Pm2THpZR7qRLLNDFGLMTfovkH+V4Q/tS/dEajYjo7kQZmxOFC95eUD1MNq2naEMOHhknlXsRrcgWuxJsqjxJIFZjsfd+fbOIeSRxHGhFza4QH2UjUkAmw+86kCjxzyS3fAElFbIo8N0fSSexisG3lLIfdfqrX8KYx+40sMixvNhs7aKvWtc93FBb31cY7YzbN2iERusAKE2W2dHtdWUE+I56gEVLxWzETboQaL9Kj+OT8aNud87UVtQNYvcx4Qpmnw8ea+W7OSbcfZjPePWmcZu0IsmfEQjOodezKcym9mFo+BtWj9MGBVUwxA5yfKOhveCEOmzMw0OFRT4gTyL8quDlJW2SVJgzHsBCQBi4de8Sj4sgFTcduQYVDS4iNAxsCVkNza/JTyrUt6ejDCLh5XgRoXiV3BzsysEBJVg5PEDiCLHvqp3P2Cm0sEYJXcDDzAoVtfK6GydoHsg5re4cKrU+U9ifIzpd34f9Og/dl/3KkQ7tYU8doxD/2ZfvAor3+3DhwEMTxs7F3KnMRwC3vootr41b7pdHWEnwcU8zSBnz3AdQNJHUW7JPBe+o5bXq+hO9UDOA6M4ZEEi4tnQgnMkJtoSDxN9LHlyqFh908BK6xxY6QuxsL4ZrE8gD2a0fe7G4fA7LeCAntDq0Fyx7bXk1/Vz+tZjjsDJh0ws1ivWoZF5WCyWUjxNg37QoYapK9X0JKl2LXHdFSwoZHxTKgsMzYewueAuZbVCn3CgSDr2xh6rNkDLCpu2ugtPfl3VoPSzf6EhMjHrJl04C2R24elBe8mKhTZeBjWxkYyOwtqdWsb/tVIObSt/Qt12Im724EONziDEyEpa4MFtD9Ydu1uXEVVb27uRYOUQrK0j5QWNlCrcnsnKW1sAePPhVxsTFS4DaAQ2RSFjkLi4CSBSWIHEK1j+zUyTY746LGY6XNlyFYWKr7MfMWAAHYyXGpBfjbVltO29gVvsZ1SpUqaUKtk6PILbMiP2nlP+0t91Y3W77n4XLsvCeKFv3nY/eKRn+EOHJQ9F+IEWOxmHbgx08CrsAPfmt6Vz0sYY4ebC4iPR1ZrfslGX43qFsMAbZxKg+0slvMMjeoNXXS1KJcHhn+t1jAjuOXtD1A9aH/JE/xALb+98mOaNpVRWQEdkEA3N7kEm3uor6X4Vz4ZlFjlfUeDJax8Kg70bLU7JwsyjVRGG/aUg/ED0rzfgCTBYGYagplLA8yiaHnoVai2tUV5hPuLtqbExu2iFGVbC5But768+NFq7RkHtLfy1/umqzd3eqBsPAs0kYZo4wCWUG+UCxF+N6vcRhyoBHbXkeY8iKzvnYYgE6SMAZ0jmiB6yC91B1ymxzKDrdSOA5HwqVud0iLiCsUzZJToCQCrnuuNVJ7jcVabf3pw2FKLLmJcEgBVNgCBdrkd/dyNAvSRhMNG8UuGZBIxYt1Z0NrFXIGim/MW8qbHdUwHs7Rr8kZKNqOB535eNZj0Moc+JA+xEeHcX/GtC2ejtBG2ZldkUsG11Ki/Hx7jWcdDmIdcTiFAB/Rjibey4GnrVxWzI+TvpZV0xOGewNk0Pisha3Hxor3M3xbHdaXhRerKeyxN82fmeHs0L9MGLvPhrgi0bXH7dajh8RERdVABHELp4aio60oruYLBttsDjp3jVSQ8qWcEi2c9xBvoOdF/SZjhLgMLJYdtkbT+1CSba+NRdj5BvDKDbKZpxqNNQ5HGrvpfwwGDjKldJl5W4o/wo3yilwX262MBwOF0/wDJTu5KBV1HY93vFUG6LA7Pwuqf1S+1fvPPher0Jp7J9x/mazZO4yIKdLDkbPAHAzx5vLLJb429Kf6LkUbNjK2uZZc+n1swA/uhakb7bJbEYGWNQxYAOoIGpQ5rA3GpAI99BXRZvckOfCysqCRg8btwD2AKG5AAYAWPeLc6ZH3sdAy2lZrQC+A9axnePTbmn+kQf/FV1vx0izYfEdVhnidRGC3ZzWcluzcNb2cpsO+hffORo9ql34q0EhtzskRNvQ1eOLT38ipO0GfTWAIsP4SSD+6v4UFbx4oDCbNYHUQyjyy4h7Ve9Km2sPiI4RDMsp6x37JvZSthm7ie466GqDeXZ5TAbOvoWjxDe5pQVPvBB99Nx/CDLksds9JeNxKHDNGkfXWWwRlZgx0ALudG4X7r61oO5e7kuDw+Qgda7ZpD42sFHeFHPmSTQn0rbPDQYTFKDfKsbG54MgeP0Of1FHm7u8zYrCQzdm5SzX+2vZe/vBPvFKyVpCjyAnTL1gGGR30Jla3iBGB8zRduZg4k2fhixBJiVv3rsfnQV0xuS+Fub6S8rc4++jndrZX9Ew4uAOpi1Hiikm5pcn7iDXxAF0qbVE2Kgw0IzFVAAFtZJWFhx42C+tBu8Ow8RhWRZbXdSRY30Bta9vl4UYbi4X6VtaTENqsZeQHxYlYh7hqP1auulLYb4g4fqgl0Eha8iLlU5LMczDs6HXwNNUlCosCrtg50jRuwwSZy+aLMBfvCKh9Lj1p3e/DRrtPB4dkGWFcOjAfWzPma/hZgK42nhGx2Jw5wzROsUECPllj7JS/WWUsGIHeAQe+rrbO6U020/pWaMRq0bWJYtZAt9MthwPE1aaiq9Ct2R989jfTsbhAoCqxMchHHq17bHTXhnF+RZRzrQ9o7NRMBMiIABCwVQNABGwAHkLD3CmtkYYZ/ADj6VfSoDdTwNx6jX4XpTm6SGVufIa8BXtP47CmKWSM8Udk/dYr91MVtFCvX0NseLJgcMndDGP7i/fXzw3A19GwEdTEByjHoALUjN2DgU8e7ESYtsWM3WMSbXGWzLZha1+/nXW292kxbJE8jRrmLKVAN2KgWN+8Ae8Vbt+fn+Nc4mPNF4qfgdVPuOlJt8h0RtvblF9nJhkcdgIM7A/VN8xAudRoR5HlQ9i9w5Dgo8MZVPVuXzgEgKc/AcbdoelaDsPanWpZvaAsfGmsdhurN9bDXTW3l3+VVrZKM3wHRYFZGOKAKsGBEWlwQRqX01o/jmeEnLw+sh4efh5jSs03xxLTxRKZolY5nljz9nMXKrlIupVApGp1Nzxoi6OmaOARzO985ynMHSMFQyBSCQFde1xym4A1BoVKU46peb/v7/gXVOkT98d1U2kivAQk8d+w2lweI9eB4UObA6LZBKrYogKpByhrk25X4Wo+xGz+0CP0cg1BXgfKpuC2prkmsrcmt2W8/smmRm0qBcUP5RyuPLu8uPwoP3D3FmwU0ksjxOrxlbLmJ9tTc5lHdRu8dtCLd3d5g8qejAANyABqSeQ5m/dVxbSKYCdIG5c2NkiaHqyERgQWKm5a97WtaqDY/RrjYpo5MyIEdWP6Q6gMCRZVINxeijefftIY0aOPrGlGZA11GTlIbagHlbU87WqXufvDiMVH1jxFEJIRiysHtxy3s+lrcCPG4tVY8qnG48XX2+pTjuBm8nRlip8VNMjxZXfMAWYG1hx7Nh60sJ0azjCywvJGC8kTrYsQMgkDXGXjZha1ar1/2gPS1edk91HqZVIyeHoecEE4qMHQ/1bHh7xWrBxrc8T9q1dGLutXqoeVhQZG2two0eK6ef7VZ9vd0YJNL1uFKxFtXRgcpPNlKg5b81tbutwrRRmHED0FNS4mwJAUkA20GptwPOlxk48BNWZhsvcGDBt9IxuIjKxENkQNbNfshiRc627IXtacuL+8H0Ha7KYcQkeJAyrnBXOL6IwYC5BJsRc6nQ6WrN+Y2kjhjaaMOgzSKXW7TNm61mI0BB0Aa3tm3Cmt1dy1AlkxkQdEWNltL2Ajq7GUmNrsAFAtfi3DhV4pzlFzns7dJc1wvz5K070ix2f0MSZx188YXmEDEnwBYC3nY0U707gJjRCOsaNYVZVCICLHLYC5FrZbc6ud3pCVljzXWCZolZiWJUJG4DMxuSufJc69nXW5q1I8z+fGieSVlJIodpbqxz4QYWRnyhYwGWwN47AHha5t3czXu7u6cWDRkiLkM2b9I+bW1tAAALi3oKuXkA5geWtcNiDyU+Z0/nSnLagkiBtjdfD4oqZ4hJkBC3ZhbNa/ssL8BxqWpSNQosFACgAaWAsAB5aV5IHPE28q8ESqLnj6k1Wpl0VuOm6iCV4IVQpGzAKgBYqpKiyjv079dKzPauzcSuBIc3xGImLzZnUMyqLKgudRfKco0HaGnCtO2virRSXIW0chsLFiApuQLi9r34jzFZpjYMMBCqu5IhUBY4ASc7M99XABOYDTu51HHXV9mn+Nfy/kHGNjXR/spoZpTJEROsYMQaw7JJ6x4ydGa2UaH6xuRetORc9gAe8/zrNv0UbxNKvVwYZesCuQZGlcXWPIAFB1zkW+qpbQgmmxO9b4jEK85bqc4vErGwW/cCMx5knU6jTlocHJ2JvSqN0wMYDDw/JqfHq3r8jQluDi1ZZIkdZFiC2dLZRnLWjFieAUMBc2V1BOYGi3CDtHwpOl2Xex80dImD6raeKXvlL/vgP8A4qHaNOmBbbWm8ViP+zWgut0PhQuXJ43A19DbIkzQxHl1an96NfxNfPVb/uwb4SE/+lF/AooMvYKJYgaVzEe1Y8Dofz+eNPAaVEN8wPjb0tf4fKkBlfjdtRYGdTLIqBtLHmOZsOXjwozw86TxB42V1PBlYEHwuCRXzfvPjXxE8krm7FiPIKSAo7gBpXu7e8MuGcPE5RlPfow7mHBh4Gmex7gawy2rsvKUJWSW6DRIuBYs9va7Pt2sQdatNg4BDixkLBMNHklJY5blbJC5IAYgmR9AFXgNeFPtDpD6xP8Au0YY8SMwH7NmFu468PiF4vaLyE52JBYsVvpdjctl4XPfVRgxmSaaRveD2rESUSWOUf5sSKWH6ljr5VZJGrrcdteHDVfBhWBbsYGObEKkgkcsQFCEC9jdmYkEgBQToLki2nGtr3UdZYEaNnDhEtnLFmUorC7N7eh4jTS2liKqUNICdlrGHiFgM8f2CdR4ofu4V5tLJLhZsv6QdW4MeqvqpGXQEi/C4HjQ30gb2yYSKIRZUkkZrtlBsqgXKg6XJYcR30Af9bMXK6FsUUGYZnyJ7JPaBCpcqRxHnRRi6spvctd6sMryC0Eh6oCHsyMNE09lkIsDmtbiNT4TYd5GwKwQrDmJC9WesGZDJYtDIFXtpmfMo7J4dwJlkYWZGkeWOM5u0oZspuTc9mYK3hl1PdehjePbSmRGw5EXUZRCAAeGUZnve7EItybkZVHAazHFRSilsHNp7o3OSPXn8KYMAbmL+NwaxnCdMWMRbOY3PD9JFrfzQqDRNu5vri5CkuLCLhpLqjCOxkfgqIc9hfU5m7PYYXvRaGKsPHwhHh5m/wDOvFhPMD1P4VJhlBUFHDqRcHiCORBvqPEV0thfQClSWwaZFU8NF99/vFdGfTVvQfPSnHKgEsVsASSeAA4msj2x0tTGf9AFWBW4MgLSKDrmJvlB7lsRfnQQi29i5NIaxbMXa2HlkILE8LKcxJzMYQe86n31Gx7YiNyomeAhFiiijOUyMUjV2Zhp1QdbZ2JLBLLe1x3i9/Y5FscOhYG95T1gve+bLkAJvrr6GhfHbYZ2LXJYm5c6knvuaaoNPZDJSUo+8zctnph9m4WNJpVTKDmdibySEkyNc6sSxPDW1qsNnbVTEXyrILWNnRluGF1cBtcpsbFgNQRyNfOk2NaRy8rs7n6zEsTr3m5q2wu9jo0bkZ5Ed2Lydq+d1e+U/WDAsGudWNR4hGo+g8nu9BXjWHGmRjDIqlACrAFTfRgdQRYcxXqwseYHPQVm/AacSSk+zp4mq7a3WJExiVXl5BiBxIGY342vw51aFRy996jyr2iO9Pk2h+Pwqki7ozXF7VmweJz41nYSoQTG2oBDqoULlF1JD2vpfvNRNq76YYKvUtPK4UKFYuqG3DPmN2HDQDXgeNFW9W24cPDHPJh0xHWuyKGy2XLcMRmVuJW2g1sO4UN7Hx+FlxuJxOHg6tYsKXCsqgLINCwVSQLi3C31u+tMYrTbQMptvYBsZsycL1sscgDk9tlIuTqdT38aiZCSAPIfdWlT7TlxOxsS+I0fMtuzkBUNGVAvx595oS3GUHGRggksCFsL5W07XhZQ2vjRyyOMHKuBdW0aR0c7OkwcLLIQRKwYgD2DYC179rhrpofiebNa+Yjgf5VnO3N644AI1Bd7XWPVcvGxkJ4Dw1J152YXfRdtmSeOYStdlcEWAACsLZRzsCp4knWuX02TPNuWVUnwu/z/AJXzunzglH3TK+mkf/VpP9XD/BQNR100/wDir/6qL+E0C12YfCjO+RVvu7J/oGG8Y4v4FrAq3/dpP6Dhf9VF/AtBl7BRLgixNR8Qh7QHFbMPdUuRNTTM+hVu8fKkhGY7w7kO00rwFCjN1mQnKVzaniMtr31JFebmbekhljwywj9H1nWtmzaBmJNgMujELxI18aJPpSS40QksUR3F7WKm3ZKkG+h7Oo7uVWUW6kcAl+jjK8wN2YlstgdQDxGY3y3F9KHFKbT1/L+bdv7ClBRqiDsiDB4z6divowxTLMqJCnZIQKi5woIHaIZr8bKfGqffHcmNhhXw8DYYzdZnjkLdgIAbt7RB8vtLpVpu9seTBR/RhiGjDPnEsaqDqOBDZgRp8uFEm29pQxSrmYmQRBSzK9svtXATsjMTckdwH1RYeozSx43KCt9l/PzKhj1OjJjufjYGDQ9snQGFjftaW1CsLg8eFr3rWt0N3BhsKqXJcks5vwc2uoPcLADvtfnUHZe1YpJVAKFr8jr6HW348KKMMOY58RyPgaT03UZMsH7SNNfh9v2Qc8ag9ij342IMVhSrhesTtRSnQXHtK5+rddL8LgGgLYnRviXnCPlSPKWZwQ47hlAIuSfLS589U2xjFhheRj2QBe9+8AcNb61WbHngxayrHIAHgkWQqLEA2BLIdeBOvpTHmyRzRgo+6+X5cgaU4uQF7T6JIw8LxYpXSSdYZGCi6Fu7KxBPKxI1ZauJujrANHi48NJO2IwyZiWKkElWZQAFAYHLYkWsedDW8e7WHiwceJw0rSRmTqyz6Bjb2gCqlbWGhBuCNdNTbcDE4CTrIcCZExD4ftyNdlBFh2QWsbM9xoL6610IiGYrG+Yi/wCfWivZu8qRwFJIQ0iJkjkCx3KWbJHIWUtlRjnUoVbsgX0oX2hs7qpHTNYq7LwNrqSD8qNd2uj8yxLJM7DMLiMCxA+qSzA8RY2tzHfSM+fHgjqyOkFCDk6RpG5cznAwPOzSNIhdpDqbszHUdwFhp3VeFLDT1H8/xprd/DLFhooxeyLlBvcgXNr6e6pKxgcLW8PupetZIqceHv8AmGlTpkWSDMCDZlYEEEaEEWIPmKx3AbkwrjJkxjtBh1EjRHrEBcI4AFze5ym+W2Y1tDjwNZr0mCF45Y88YliIkALoG9m5GUkE3DaeQpDyyxyiktm6fp6haU0R8Vufsw4CTF4dp2Veypdit2DKugKAm5a3Cmdv7P2RgJXhfD4mWVVuLydjtDsNcMp4+HEGl0g3w+CwGzk9sqryAc24Ae+RnP7Iqz3M3nxz45cFjUUrkZXzRjMbR5lDsDlNxx771st8ijJCKs9gbJbEzrEDa+pPco4n894pra0HVzSpa2SSReHJXIFWvR6HbaEKJftZg9v83lJf5D32osrlobjyUudzV9hp9DiWNWPVrwDksTc6n+zr3dkX4CiTBTiUFk0tca9/dWbb+Ni0ZUjVkVu08wBsL3AQOB2Tpy1Itbi1424D9Rik/Su3WgoRyJt2TbU8RxvzPjXG6WOWK1Zpbvt/N/m27NjhqXuLZGpSHlUHr7I8nfZVJ4BddfW59KexrkRsRx4A91za/uvUPEwrkC5mt9UBrHW9rEa31NjxFbl5iQcx8sMUGDikgTEZ8Q0S5yDkzOSWvlIJAIHK9qgbLwiYfbWIjjAQNArIq6Lr1d+yNOOY25a0zvDvLLs/qklgixIKh1eQezItg+U2tmFlNwB7XuAcd+ZTjhjMqXAy5OWTUZL8eZ7XG/pT4Rk4U+aAbphLHvRJjsFjhOsdo4QyBV4H9JdiWJNwVFu6q/okwqtjHY6lIyV/aZQT6XHvqu290gTYmIxZEija1wma5H2SSeHfYa2qw6JZwuMcGwvA3wdDpROLUWDe4f7c3Uw88mdgVfi7oQCwCgDNcEdwva+lWe5mw0wytkzXdiTmPIezwFhx+NdprndrjhYeF9NKstjJZTfidfLThSGOcnVWYd044bLtIN9uCM+jOp+QrPa1Xp+w/wDSMM/fG6+jKf8AFWVVrxO4oVLkVfQu7yf0XCf6mL/9a/jXz0a+it2/6jDD7MKD+6KHL2LgWbDX895prEJdB52+F6dv7P5/P868xByox7ih9SBSUEZXip3kxMrxM0bMJSpU66IxHrkHr4ULQ7w4m+YYia/G/WP+Naxi9hxCRiFClQ+o0uGBFz3mx41jcmHaJyjqVYcQfzwosVL3XyXmlqpoI8Pv7MEyyjrbcGvla3dexB9L1K2Tt18diOqGYyMDkDFRooJy30Hx1PnQkR3Ud7m7nBUTGO4uwtEL2ylmy3Y82J0C+PMmwOcItblY8koO0F25u60kTvNOhVrFFVhrckXYeFuzfz95XGLa/VPP7J8a52NtPr0KP/WKNf7Q5N+NPxgpfML8mHeOTDxtSaDlJydsF+kLHOkAiyXWQi78gFIZR4kn5HvFVG5q/Q4JMfIC0WYwsq8cjOA8mvGzZRbuzeFGWOjumQWkSQ9kad9rAnQHwOh8Kib6YJV2TNGlgqKugFuEqFtOXM0cVQLn7ulAbtrfvBDCjDYKBwqypKDJwBRg1xd2Yk5QNbaE1PXpXwyydemBAxJjyM+cAWH1QQL5b25A+lZXPhxy0NSNn7FxEp/RIz+IGg82NgPWnSnHGrk6XqJSb4J+AwjYvGIshDDETjPyI6x+3ltw4mw5VpW+O8Bwcir1bNmUMtiFAUXBBPG4twA4W4UD7O2FLhZY5cTLFhQrhlLZpCxQhiFWIHw4kcedaPvTsh8fNAqsqIiMxJB+vaxtz0Xv0vWTLDD1UYvaS7d15DsbcJU9iduVtlp8IsjKFu0gFu5XI+6iJHqs2LsUYbDrEDnCFrtYcSxJuByuT5VOVdDppRVpjSKbtnTE+PpQNv8A7FbOmLRQwXLnBW9sp7LWPFdQD/PQyL271+I9a8x+IZYnZe0VRiFHMgXAFKW4yMnF2jBd8N8JsbIvXRxxvCWUZFYNe4uGLEnQroOVz31YDpXx+XLnj4Wz9WM3nxy353tyob25KzYmZnGVzIxYWIsxN2FuI1vpUEmtulNGZ7OiTNISSzNe5uWPMniSTzo56KI44jicXKQFVVjXxZjmYKOZsq8O+rLoyxWDjikkl6uN1K9tjbskEFV53zWBA1OYWoxk2bFj8OUWJsOqy5rmMI5y2uVUi6hla12F+9aXKVxaQxRSkrYDbf25LjJQiqW1tHEutvE95724eQoq3U3VOHPWzEGYiwANxGDx15seF+A4C971e7K2DFh0KwplvxbizfrNxPy8KmmMW1rIo9zTPNa0x2QzLJpbjflURMIoN7WqaQoppjflViQM6T9imbDIyAlonvYC5IewNuehC6efdWYYXdXEyezBJx4lSo/vWFbvjSQuvM2qoxI8eQPof+Vc3rPFp9LNYoRT2vcfj6dZFbZnmH6N5CLySKh5AAtr3E6AcDwvRp0d9RHhSFsHQkyGwvqdCTbhbTwtU/J2Pff8aGN9dkoMHLIi5XurFhpcZgpB5WOa9udqy9H4vPLl0Zu7SVdhmTp4xg3HsaDh4bJduJa/lrcgDw4VabP0U/nkKrcKbxxk8SgY/tC/31Z4Idg++u/3MXYy3p+w/wCiwz90jD1S/wDhrF63vp2w99no32Z0+KyD76wStWH4QJcnjcD5V9Fbv9mKP+zGo/uCvnVuBr6M2T/VjwVP4bfMVMvYuJY81H54VxjLlSAL3Fz5Lw+JFexPe3v/AIdPuqqx+8a4dhnjcoRYstra8RrbUWvp30ngJJvg9xp7JbiXX42I+WtUm0tlRyplkRWFuySNV8iNR7jVicQzRxhxlcZs3ZNrhjzIFrjtC9rg1HeXkeQN/DSvM+JZpPqPd20/2dDBD3NyDhdycGRm6snwMj/carukXZ4jw0Bi7KxvlCqSALqSpt3jJx460S4PEaHT/nz+NR96sEsmGJurdW8cgA5kOAV43sQSPfWXpeqzLqoa5tq63bfO33Ly4o6HSQRPEQRLH7a/HvB86ufp6vD1gIUAa3Nsh5g3qE44sOKmzDvF9DTOIwalWbLnicWlj1Fx36ahhXsWc1HWG21F18cSESZs5KqQ2TKuYtodL8LcyTVntl16q4NyxVbjmCb6+4caibH3Zw0LLLAlib2bMxuDxBuSK922CrKVsAb319bC2vl+NYvEsns+lm/Svz2G4Yp5FRUJgVT2EVQeNlUXPuGtO6C2l9OGv5FL6QLEHnrXKNp9a5+zlFzpxJrwO8uWdagU6TIlfDR9jUSW537SN+FaDh8HktqVKIo46dlbHy50C7+6RQ3Bv1ymx1vYNxtRnsHbEeKj60FczkBlvcqb3yEkAnQX1HfbSva+Df8AUS9X9Tl9Sqm2WkEzKBmGvMrwPfccqkKRxGngPu/CkFr1B+bV15LYzpnNu6x+FcNCeWldzcO0tx3im8YwCEra/wArm1/d41lnJQi5PsrGJW6AzGbu4aYuzwRszsSWydrU8cykNe3OoEG4mC/zTfvyf71EET2JXut7weB/PdXKzWJUDMx/OvdXhn1XUqT0zl57NnUeKL7Ir8HuvhItYogjgHK9mLKbGzKzEkMONxY1H6HtpO+Gn6x3f9MLM5ZuMa31NzyB99Wu0mdIJWAGYRuV15hCR8a76NcCkezYLCxcNIfEsxsf3QvpXf8ABMk5wySnJvdcu/MxdTFJpIIjiu75H8KaOY99SSRyrl3vXdM4zk868Y6866c1xVEKrazcLDRW7Xpp86hudQbeetc4wkSTEoVJv2r3DAcD4G1uVdzSWS/havEdbOWXPKT86R1scdMUkNia+gHuvxNQdsYdJIJY2YMTG4yrrwUkDTncfCpeFj4gjl8DY01jcR1cUhzRqFikOUcrIxHd8qXiUo5Fp5TDlVMt92MUZcJh3b2mgjJ/cFz8L0Q4Q9k+/wC+qTdzB9Xh8PGPqQxr/cW5+dXOF4e78a973OIuAQ6ZI82yZf7LQt/tVH+KvnWvpDpPizbKxfhGp/dkQ/dXzfWnA7iwZKhWr6KwPs271+Rr53iHaHmPnX0REOA/sv63vRZCRHkks1j3U/ExDEjnUaTiD4a/D7zXeaxPrSQiu2niAr5jwYcAeYtfx4EVHngJiuB2nOXS1j5fhTu0VViA3DiLcmOnpUXCYgxTLfVbHyuQLH0vXm+oxwydbpvurOjjk44rJXU5HIHAgEemv3026hgsd755IltkynSVWa3hkRj7jU7aFjkZTY3II89dPQ02kbddBc37bcv/AEZuNLnhUOvUe2pP7k1asOr0L4MVOYa947xTuXKcy6g8u8fjTINj+fjUiM2/VJ5cj3ivUHOHMCwU3XWNjqvNGrrbUVwpFjx158vA1zHGQSV429zDuPn8DXG0pg8a5eBbUHvHI+8/Cuf4ok+knq9PqhuD/kVA9O+W9uAIA7vH769jPYFwSD3HiRprqOVjUqaA5gFAGY2Hv0++usTgchKjgDpcehryDh/se0XF1/PyOu5rZAVvvKzyYWJVsGkBAvxN0UeQ7RrS8HsaCGR5I4wrP7VuB1J0HAceVAG2/wDxPZ2bhnHr1g//AJrSlYd/vr2HhSS6SFev1ZyOob9oztR9k28DTkba2IsaYKeXmKcjPI6j3fC1dFvYQOSIeWorjELmUi2tv+VJ7gaH3Hj/ADr0zaa2rNKKknF9xi23BfFp+kU6G4sbd/5vTeHT9JIACTYWANr6kWv6/GrTaeGAcEeyRcW+1fX5/OqyYESEgXFtRe1x+OteKz45YZuEua++36HYhLVHbyK/e+Uw4GdiFUlcosxNyxsOPPW/uor3ewJhwmHjZT2Io1NrHUKL+PG9BG80HXnDYcIE67EINPsoGMje5T8a0kS6efvr0Pg8FHA2+7f6Uv3Od1LeuhiRjy+VqaEjU9IDyppia6og5zHuFdFK46yuwb+POoiAztGIdZKFFrnU30JIBYgd+tjXkQztGnL63z+QPqKkyrmBbxLeup+dd7FjF3byHz/lXkOnS6nq+NrbOrKWjH6r+jnaseV1defEeI/Eae6hze7HxjBygLlZ7Rk2H/mMAxJHhejHagHVk24EHzF6CukDDn6DLrexQg/tr+Nbc+KEOvjfdxf6iITvC/RMP8MtjYctKmp+fhVXsbFB4ke9w0aNfwYA3NWTyZVJ5AfKvRGBFNv1Dm2bjF//ABpD+6Cfur5fNfV234M2ExK/agmHqj18oKdK14eAJDsHtr+sPmK+h4WHZ8vz86+do2sQe4g/Gt9wGIzBT3qD62oshIlsBcDw+R403Ktexvp5mvC16SEV2KXW9tCLfH8/GqqfFKJo0JF2bKBYnj32Gg1IubVa7daRYHMShpAt1VhcMQb2sCLki9vG1Bkcm1MTIgKHDxhlLdkxggEG3au7cOA079K5z8OUs/ttXyNCzuMdNBc/s5TfQix8P+VSsNLd49dQw/vBkP8AFXm0EYROyLncIxVftEAkDTXjQnszfOSSaNBg5VvIgYsWIQZhc/1Y4cdbcKDqeiyZOox5odqv8/2KhlSg4M0gtc0llt+Hf4g8jUErr58KbdCeddNsQEeFcEA+6ou1sKMjSKwAXtNcchxNuPCqeDGyRai5XmONWjY5ZYnynIxRgt7EZiptr599KzYo5oPHLhlxk4u0U3092ZOqhlmF75lQqgsRxeTKD7rmr7aUecKy8Rxvx8iD76xHGdIWNcEHEym+hy2T4qB861jcGSQbPgEgJYqW1JvZ3ZluddbMONZV4Xhx4HhTdP8AsZ/qJSkpeRVbz7JYiGYyJhxDIHEshFuRyqvFmJCm2nA0XbM2tFiYlliIKvexsRwJBFjYixHOsF3njxEeJeLEM7OpsCzs11PsspPIjXTy5Vo3RDiycNMhvZZbgWvbMi3+Va+n6aPTYljg3S8/UVKbnK2HuS3A28DrTkR77e69NP4DSkj92n576NkQ/LrYaHzr0WHevxFNLMb8QbfG9PJJ4EeVKCI+Piul1INiDp6H51USDtKRrm/lV3PGCOV+R8aAsXvjB1sKB4irEgt1pKoLGxN10F9NSK4XiXh+XPl9pjV7fuasGWMVUmTNpR32lgB/bnNv/Z1NGZgrP9qbxYKOZJ3xIlaDMY4oATdiLHM/skEaWuBrrfhWgYTEiRUYA2dVYeTAEcPA10ugwTwdPHHkW+/1bM+WSlNtHAiPKkw7xT/WAG19RXDtc6mtlADBsfCnYYr38jXJWnINDVpEYMOrqpCo0hBtlUC9724kgW8zU7ZMLLGQ65GzElbgkaC1yCRe2vvqo2ruHiZ5ZGG0ZUidywjUN2QxvlBDgWF/5Vb7C3XiwMZWIsxdruzm5YgcTy9BWHpfDcfTNyTbf2G5OolPYlSRBgQeelAO0d4cHJeA9ZiGVivURRv2yrcGJA0uORtpzFaGy01DhdSwUcbcOOvA9/KtT6fHOanJW1wL9pJKkyHu8X6odZGkR4CNDcIv1VvwJA4207qt+VuVvz+fCoaJYsCNcx0qSfCj7kHJBmQj7SsPUWr5GAsLV9bQvw86+UMbHlkdfsuw9GIrViFyGa2DcNZThI3kYsTfLf7JPZB7++5+0KyXBYRpZEjQEs7BQB3k2r6Mi2MIUWNfZUADyGlHIpDUD+gOn599OsNTXUGEF7W0H5H40++F000++l0wrIuUEa6fjXKR6CnnAuBmGY20vx07vWq7D4x1jczmJChJDIxylQL5u1qttRY916qiWTgl+deRR9q1yeWt/wAabklABZuQuTm0Hedfnemtm7SilGaORHA5qwbXuNuHvqrsstZI9LEe8U3bXUX+/wBK9E35GtNz40iwVCxPPhbxJvUdEQmhHL40yIijZkJU962/vLwNOtKBpfh31Gxm1UiF2PeQLHW1uAHHiB5kDnQOLLsGhuNhmkLSBzmJJCuF4k37JW9vAGtAw5RgAptYAADSwHAVS/TexfLmXQi1iWB10vbWpf0ZCe7y/lR79yiu3s3JTGPG7s6lFK9nL2he4BJB7z61Zbr7HhwUbRxh7M12LNck2A7gAPKu42K2AkPk2vzqTDijc+w3fbTlVoosOrB1U/fXqEju94qHpxykeVPpN3n1/nUZQ3LiCG7aC1uKmu48ZGT7TDz1pzrlI1ZPlTLRKdOyfI1naaGJpj5m7mU+ZIoY2X0Z4NJGdkaQksQrsCqXuQFC24X0LX4d9X30Fb6kW7s1SsJHGpAHPTv8qODdgyqin2X0YYGBswh6wjgZWL2PkRl99qvocWAw7Lel/lUjNGWt2b9x0PoaZwyKqkhgp58LeVjTpLcBM7xMlzwOneK8QIF4D0qJNjHOuZLeRH31xDOxOuUjzpLe9h1sSjFzANdRLqKjzY1hpdR4W/mKhx7dQN2mQed/uvVcMvkuY001rjEqbAWqiffPDo1mlUXvyY/IXHL1FMSb3ROxyPmtzAbn3aVftI8WVofNF0y+BpzDNobcb3/PpQ3LvGPtP8fvqh2rvyUIySMONyRfhyGnmaXPKoK2HHG5OkHTEZzy86UrUG4DexpFLHXU3Fjp7/K1PnelbnUacfC/C/8AOii1JWimqdMKIn7Xn86+Yd5IsuMxK908o/2jVuMm9yLYhgba2ve491YlvViesxuJcaZpna3cSxuPW9aMXIEkSdzdpx4ecyOwQhCFaxNiSAbWBtdbi/nWjQ9IkNrHGW80vWN0qa42CmbfBvlhn/y5B5gL86sYsZDIOzjA36rp9zV8/wBIih9n6l6jak3Bjzu64vFWl9sKw7eul2A5cuYq+Gw4z9Zj+sTr59mvnqOdl9lmXyJHyqXFt3EL7M8w8pX/ABqODJZt+3diSmL+i9W0lx7Zv2edswtm4cdONQ928Bjs5GJSNVto4K3JB0FlJ0tfXSsni3zxq8MVN73J/ivUuHpGx68MQT5pGfmlVoZepG6w4RhzHpXi4KbmUJ1sQDoOWlz76xePpWx4+vGfOJfutT0fS9jxzhPnH+DULhJktGxzYCRhYNlPeMp+DLUGfdaWUjrZHYA3ATJHY66k2cnjytWZR9NOOH1YD5o//Ep4dN2L5w4f92Qf/JRaWVsaYuwJwAvWPlAAsDADYCwGYQX4d1jUvEJKqkrArkC4UPYse4EgAe81lQ6bcRzw8PuaT/eNJemqe9zAlu4SMPuNVpl5E2DyLHzyXU4HExMfrFCwXS11K5gT4Wq32JsmdV/SIAvK7HNx4tfhf7OpFwCdLVma9NR+thb+U5/4dTIenGMccE1/9eD846Kn5FGoyQW7h5PUc4pEK5yFzMEW99WN7KNOJtpWenp1itb6JIPKVfwoc306SkxuHEUcUkbCVZA5cH2c1hYc7kG/hVONkRtkaRvwYN5FSfTNevTspeece6hWPfPAtDHJJiICxQZgXTNe2txxDXqN/wBc8AuqY1EPcGYj4jT1pDT8hgZx7CjYkBzcC5F9fO3G2nGqvaQEOIjgUFncqQDJbOCWLBBcagI4udLtHyJsOYrfXCS26zFYWXL7JddR32awI9a7w+/WBjBCyYUBhZsgtmB07Vxc8ed6tUuxTTfcOtrbM6uF3XM7AX7TNYAalrX1txtoTUHC7PSVSckkfZUkObdo6sAPa04XIF+VC+H312ZBcLLhlF72RXYX77AEV7N0y4JeErN+rC/3gUT97hFJV3CWbd4cvfqa4h2Kua1rkanjQdP044fks7fsqv8AjvVbP02R3usEhNrHMVH3mlPHLsg1Jd2aR/0GpPsD8+dVO2sI8ZyohVSvtKtyb8bEDS3rQG/Te31cN6yAfJKjSdNuI+rBGPN2P4UvJ005xq2vwoOGRRd8hLhtyZpJM6AIosc0pYEnnZfbIIJ7TW9t+N9CTZe6jRPmkkjIsRlVCL35lmbl3ADzrK5emTGHgkA/Zc/N6hydK2PP1oh5RA/xE1UOhUadW13fJcuocrV7G0bX2GsqALIiEHmLg+YBB+PuqLsvdSFQTOUlPJVQ5R4nNfMfQeHOsVm6RtoN/lLL+oka/Jb1XYjefFye3iZ285X+QNqb/pE5a2lYHtmlpT2Pos4SBRbqwo8go+4VVYraGBiJzSYZO+8iX9L188SSFvaJbzN/nXIFP9j6i9Zt2198tnLG1p0c5TZUDG5toLqthc871iRYnU8TqfPnXlKmRhpBbsVKlSoyhUqVKoQVKlSqEFSpUqhBUqVKoQVKlSqEFSpUqhBUqVKoQVKlSqEOhSpUqhBUqVKqII1zSpVZQqVKlULFSpUqhBUqVKoQVKlSqEFSpUqhBUqVKoQ//9k="/>
          <p:cNvSpPr>
            <a:spLocks noChangeAspect="1" noChangeArrowheads="1"/>
          </p:cNvSpPr>
          <p:nvPr/>
        </p:nvSpPr>
        <p:spPr bwMode="auto">
          <a:xfrm>
            <a:off x="1524001" y="-808038"/>
            <a:ext cx="2714625" cy="168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AutoShape 6" descr="data:image/jpeg;base64,/9j/4AAQSkZJRgABAQAAAQABAAD/2wCEAAkGBhQSEBQSExQVFRUWFRcVFxUYFRQUFBYYFxcVFBUVFxcXHCYeFxkkGRUUHy8gIycpLCwsFR4xNTAqNSYrLCkBCQoKDgwOGg8PGikkHyQsLCksLCwsKSwsLCwpLCwsKSwsLCksKSwsLCksLCwsLCwsLCwpLCksKSwsLCksLCksKf/AABEIAPQAzwMBIgACEQEDEQH/xAAcAAABBAMBAAAAAAAAAAAAAAAFAgMEBgABBwj/xABCEAACAAQEAwYEAwYEBQUBAAABAgADBBEFEiExBkFREyJhcYGRBzKhsRRCwSNSYnLh8ENTgtEkM5KishUWY5PxCP/EABkBAAMBAQEAAAAAAAAAAAAAAAECAwAEBf/EACkRAAICAgIBBAIBBQEAAAAAAAABAhEDIRIxQQQTUWEiMsEjUoGR0RT/2gAMAwEAAhEDEQA/AK5LQW2hYljoIyWNIWBHtkDQljoIVkHQRsRsRgGCWOgjTi1gFuzMFVQNSzGwA94XeLF8MMJ/EVTVTC6SL5Bbdrb+esRy5OEbHSsJ4R8L6eUgn4kyEfN2bELKB/iJ+Y+EMcN0iV1fU1agLJkgU1MqqAoWwLOtutvpFI49/HTKlp1ak1JTu3YoxHZqoPdFhpmsL66x034eU/ZYfKFrF7zD/qJt9I8nJtfl5LwWyzSEVFCqLD+94A8Z12WQEG8xvoup+toMGbFP4mzT6xJCakKAPNjck+kDClyS8IefRfeGZyNSSclrBACByI3v63iJU8KB6wVLTLgFSEy/u7a325w9guCy6KSxvrbNMcnQ2GthyEMYBxilXNaWqMtlzBjbUXttyMW3bcSJviriZKaWyggzWBCrfblmPQRyssN9I6D8QOHEaS1SgtMQXe351538RHLnnxfFSjoVk4OPCHVYeEBvxBh+VUxawBdbdBC1I6CIMqoiRLP3gGJYA6D2jNIaR/eNl4xjKlAykEAjyEc8xzCVRjZV8NB7RfXn6267RWOJrWB5xPIrQSnNJX90ewg5heIZrKbdoNjp3x0PjAmaIajlTcXaHasu8h1YXHqOkbmJAeiryy5x8w+cdR+9BZJwYXEephyrIvsjJUKl7QsQiXtC4qKKjYjQhQEYJBxiryplG7faOjfDbiWjppdPQmbepn3chQWUMwLBWYaA5RtHHsXq80xug0EHvhFgzVGKynF8lPea7eOUqi+ZLX9I8z1E+UisVo638X6dXwtwdD2sgKed2mov2JhynnqirKFu4irp4ACBXxhxQZaOkBGadUo5HPLKOe/lmAiDJn2cG/PXyjyfVeoeKUUdWGHJNlsDwJ4RtMxSpc7oCF9wp+31iQtemnfHvHPcF4oalxF53zIZkxXUG11LbjTUi1946sElK6EyaOw8VyHejnLLBZitgBueo9oA/DvAJkrtJs1ChYBVU72GpJHL+kWTD+IaecivLmoQ2wLANfoQdQYzFOIZFOpM2ao/huCx8gNYum0uJIh8cVyyqCeWPzIUA6ltAI4WXixcacWtWzBYFZS/KvM/xHxitExeC4oRmwYeRoaUQoCHATJMyJ8mbAuWIko9oNmCbTBDJn2NoZadcRFqJ3PpGsxMmTbRWOIJ4ItE2pxLKN/6RWcQq87ExOc9UFIiloRG40Y5ShIoKrs3DHbZh1B3gwtR2TEctx5HYxXrxJqKzNLAOpUAbXuL6bxTFNxlaFkrLjL2hcITaFx65A2IRUzcstm6Aw5A/H52WQba35fpCyfFNjIFcPYeKmuppDC6zZyqwuQSurNqNtAY9G4Jw7SYXIcSVEuWLu7sxZj4szamPP1Ji6U2gBLrYiYFylWtc5TuNdI3xFx7VVkhZM2czJc5hopfpmIAuNtPCPJkl3ZVEvF+KTiGNy5+vZrMKSh0RQ/e/wBVr+0XMPHLeGFvWyLfvn/weOuYbShpig7bmPF9eryRX1/LO70/6tkeXMFxpHNJdfaZPe9yGmMoPM52+0dYxaiCnMu3MdI4o84rMcjfO/j+Yxb0EXjlJP6/kn6jdF44dwunmU/bVU2oWc0szVmglZMoj5UK7MT5bCK+OIO0nEts1rHntb7wHOKPlKjRTuoJsfS8R7R6vP4OWi5F7w0zRHlVHdF+kaafFbFJKtDgeIQmmFCZB5ADdKotrC5hF/CBkmqsIx6qNYQlNmqBvFexHFxsDCMVxA2teALvE5TCkPz6nNEcmLDiPw8r5FKKuZItKtmNnVnRTszpyHleK2TEXY4rNGiYQphRgGNEwie3cP8ATr4xsw1UHun++cEx0SXtCxCJe0LEe2cwoQJ4jngIFIuG6bgjb0gsBAPiT5l6Bf1iWb9GPHsGYZUzHbs91JJJNtOpufKGcQQBtLekNdoLEbAkE26dIdTEAgsiKPEjMfOPL8bKhbgtAtUJz3CIjktbTMRYfQmOjycVVCswMLbjXcGKN+IMujLsbuy+WraAe0V3/wBNmkC5Frc3Mc2f02JyUpt3/orjySSaijss7i6nA1bW3hHL0pZFO5d5qzs2buqGGUk3v+kB3w8gEll0G2piIYtBxX6oWfJ9lhaupVU5ZIvra9zaINHSySAZk6x5qF1gXeE3h3O+0JRbFnUv+Y3sIc7al/zD9IqF4y8N7n0DiXOV+HP+Lb2h38PI5TvtFGvGXg+59G4l7FPK5TR7Rp8LVvlnJ6gxRs0bE4jmR6xvcXwbiWep4WnObq8pv9dj9REP/wBt1Mt1bsi2VlbQqwOVg3XbSBC1rjZm9zElMenjaa3vC3Fm2dfxnjkPTFnLSjN7rySCQFAsbqdrnYiOJkdNuXlyixy+InaWM5J9jflreA9RULMHyhWHMaBvMdYMqfRkQ4y8aaMURMYNcI8NGuqew7TslWU813yl7KltlG51+hgVjuHNTu8piCRYhh8rq2quOgIiXgmKGmnrMF7aqwBtdTuIiY7W9q7PtewG+gB0HlGMXqXtCxCZe0LEe4cwOxbFxKGVdXI9B4mKxOns5LMSfGHat8085ub2PgL2+0O46yibkUAKgAFuel7/AFjy8s3O2+kWSoGEw7Q0+eaq9SPbnCVW/O0GeHKYdrm1OUfeIRVuh31ZN4ha/Zyh1uR4LEFlMN4jWXqieQ7vpzjc2tHIX+kSzNynovhSUdmGQCIEtLsbRMmVbHwhjLeBFNdgnT6GgkPLl5r/ANxiRKoCYkDDDDOSMsbIqTJY/wAO/wDqhxquX/kKPUw/+AhDUELaG4MjNVL/AJSfUw29QD+RB6Q+9CYjvJIhlRNpo1LlqRqbGNpOKHTKw6EXH9IaIhMMIye/ZTEJAyOOXI+UDLQqMvrBASnNkA8IZkJcE9IcqD3RCqAgHvbXF4LMleiKU1hQWHJ1sxttc2jUKZ6dDTwxU/Kf75w88NVHymCY6JLOkanOQrEbgEj0EbTaMmjut5H7R7bOYo1SzZrtu3e87w07Q/U/k/lH3MRjHiHSjatFowTuSGc87n0EVYRZatslLbbQAeu8PDWwS+AKCWYnqbxLSn0iJLOkOy58Rdl40iUlATE2VhwEMSa8ADrBGTRvMFwCOh/pEW2XVG0l2jREMVDzJfzrboRsYhT68wqi2M5pBMywBqRCe2UHcGAM2eTGpUw3inAl7hYWcdIaamDA9YjSZ7EbX8xC87DcEQtBsHVdGQYgMsGJ7kwNmrFYsjNEYxiDWFERuUNYckxU+HqKkeZ3UUsTDE1rmLHw5hhUdtNYpLGtr2L/ANIeKtgYCqqGZKNpiMpvbUaeh2MMiDuL4x+JfKNEGo1A0HPWA1Q6ljlBA6E39YEkl0ZDMwRGqR3TElojVI7pgBOiS9oU40PkftCZe0KbY+Ue2zmKTUjuy/Ij2MRWiVVfInm33iIRHiM6BdMl3UeIg7j0/wDZqvj9oE4av7QRLxt9VHhDr9TeRjDiDe/KFTmW/dBiHJOo9oLUci1789Ii9MtG2qQORzdbcyB9RHTqWT3RoRb28LRTMAwYNUqAxbLdrW5DQAn1+kdE7DKsJLZ0YYtJ2AMalgpsOfrFFnXvtaOlVNLnB/v2gDNwbU6b84RSpjThy6KfYxKpKJn20gq9BY5Sovy5e0Ll05T8pHobfSH5kVjYEmVUyWzJmPdNoWMVbmBBacJTtd1F/HNqPSGXoFbSWmn8pA9zBuJlGa8g8VV4RMF4MJgYGpvCmw0AQOS8B4PyVyYkLoVUuM97eAuT4RNnUDM2VQSeggnSUCUw7SYQXttvb+sXxrls5p60E2lyJcpQZagDva738epiu4/jXaMFU90bi1tf9oh4pirTWJO3IQOvFJzvSESHDD7gFWckDawv/eloYBi3/DThAV1VnmAmnkEM/R30KSvHqfSJDAyVwPXtK7ZaOcUtmvlANt7hCcx9or1S3cKnrz0IN9d9vKPWSi5v/Yjzf8T5spsSqWkNmUsuZht2gAEy3hcD6wWqAHZe0ZOewsBmJ0C9SeUZL2gJjGMFXshtZSL9CdCR42j1ss1CNkUrYNxSmaWqqwsQTA68PzJzMguSbHnqdfGGI8llkTMM+eHqyS0yYQiljbYaw1Qbx0T4S4YJsyrci+Xs1Htm/WD2qN5KFSYG4cdqjIOV92PIRYhhwy3LFRzEWXiinH4q1vlGn2iFSYbncZtfsIhke6R14YaskcI4OFLzLWvoL7nxg7UrYwqkULoNBG8T+W4g1UTqSojhkAN7Q0+RhcEXPvEWXTru7i3nf6QxViUASjFW5EXsfMGFUZS6QjlFeSRVYYrixHqNxAybhc+X8hWYOjCze40h+nx8qO8Fv5xGquLx+8q+Qv8AeKey33oV54IcSfp30KnyBHvDmdfA+A1MV+fxQnQt5xAn8UudFAH3grFFdslL1P8AaizTBe9hYfxG30iBUTpSj9o9z+6NvpFfvUzjoHP/AGj6w4vDzWvMYDwGp94N449In/VyEqfxELiXJXVtAFBLHyA1MAampZic173NxzvzBjufBvDlPSUizlRRM7Iu0xu8TdS25+X0jieHyRPmEsXBdi11XPYsxbX3h226IVQNaN2g9M4TKsc82WiX3JuxH8o5xtWpJPyo89ur6JfwUbxuD86NYxhXDUyfLZ0KgDTvXGvWOy/Dyqp0krRS7rMlr2jAlW7Qk99wV31I05aRyWqxCpmC1giHYaKNdgOcXbg/hs4XKmYpWNbLKYS5X5jmANjfcsQoAgrj4AH/AIpcbfg6f8PKP/ETlIB/y0tZnPQ66RweZKvLduS2JJvzbrvE/FsWmVU+ZUTTd5hueigaKo8AP1h+ZSFqUiUjPLzjtZuU5S5vlQc7Ac+sJ2w9BitrQoC9YB/ggz3Zxlvr1tBuuw3tACDZh12MV+qlMjZWtfwNxHX6jlytrQkR56Gyst11YFddbeMar6RWfMhCiw06G2toilyddTaNrTuRcIxHUAxy34SGFyNDFu4O4oNAsx5bITNILI4uNNAQRqDaKeqkGx0PSJ2C8OT6x2WQqnLbMWbKovtrY6xk6DRY8R4u7aYZjMoJ5KNPrEVeKgpuGb7RDrOBamSQJnZi/Ry36QLnYYymxI3tCuUb6RWKyVqw7M4yP8R8zDE3jBj+X3JMR53DTKgbNfqtrEQLaWBBWV+AOMvLCEziWYdrCI8zGJrbsYYSWIlSaUn8re3+8ZzkwcF5ZGu7dTBDDuHTN1LhR7mHUlEcgvizf7RiVGT/ABQv8ovCNTZSPtLvYeo+DKYC7F3Picq+wh+aKWQO6stT6ExWZuLp+Zpr/wCoqPYQwMcC/wDLloviRc+5jcPlj+/GP6xLDMxEvpLlu/jbKvu1oiz1f/EeVJHnnaAk3Faibpma3QaD6QycOmHVtPM3MbjjiL7mSXRZKzipcoRp0+eFUKFzdlLsBaxCWzDzvAx8emsMklFlL0QAaecZWYNJl0CzwS013C/NYLYnMMux23gGjEagxTm/BBr5JsqUrEl3LEb67+pjSVrFsspVS/MC7edzEEnSJmD0zTJnZp8790eu8KAs/AmECfXpJdphzAukzTOjJr2mt9AbaHQ3gj8YMXqpk6RST0KmWpYlf+VUMSAs1PCw+U/KTz0MXPgnhwUrPMcgznsptsiD8vmbAnyhPxZqpbSadWAM4OzKeYTLZtehJHtDVoxyvBuHQzDtdR05esHptEwqhKBK05lAlB8pKEjbrdh7RHo51iIIVFeksic+oVShBtY5ip5+IEMgAaunlJRI8veKvNW8W5pQZCp2MCKnh87objodD7x2+oxyltCRaQGVLAjqLQclcRBUVch0AG45QIn0zI2U7j/9hUvD5jAMqkg7HSOOEpwf49jun2brKntJjPa17aegEGeFsbekzzJcxQW0KMLg22O++sAZshkNmBB8YTJlF3CiwJNtdoRt3bCvouOIcUmdrMnKOdkT9SYDzauTe5eY3sPtCP8A2lNG7J7k/pDsjhFihZpgA/lOsI5x+EUUZ9KxqdjEs7h2/mcxHOKqPllKPS8Jq6BJf5ifS232hlALXy3F7X3F97X621tGWT4N7b8jpxh+Vh5CGzWTX2LHyvC0n5Too9okzcX0bS17EWsNRbkIDySGWJfI3TYDUTdlPmxtvDh4ecLdiOW1zvrEuRjepJNjYW63BuPrB3DatJ0uZmNtplrG62GvmL394lzl5KLHEq8nDEv3rn6RKFKi7KPbWCdZQZWvyO3MHxB5xEnJptC8myyjFLSEq8MzpkJWZCZxvGA2D6+pJRZf5Q5ceBIsYirLureEOVnzRPwrDe1lTCPmBFvG24i60jjluQIVCbKouxIVR1JNgPcx0rEPh7MolkTpXemSgGcbZmtdhcbDcXircDYeHxGUWtkkZqmaTsElC9z/AKiojrmG8SrPpp86cUM2RcTVW+UMflIvyYaxWMbViMDYdxbJVDMvawJaUfnU81I8+cUnHcfeqntOfnoq8lXkogrxoFRUARUdmcnLu6iwUt/tFRada3mD7EQGzBnE6RqfIS6sWBJA/KRyvzhoTu2FiM3RbX9bQTwXh+oxiouo7OQllMwgEKOYUfmbT00jtPDPBNLRLaVLGbnMbvO3qYADiEvaFiG5e0LBj2yJX8aFqi/VR+ogngTXp08Lj6mIOOSyZqkD8n6mJXDrfsPJmjhx6zv/AD/A7/UhcRr+0U/w/rAYsQbjlB7iRfkPmIGYdSiZMCNsQdRuDa4iGaN5Wh4vRYMLxntUAPzDQwXq54EsJrsB9bsffSKvRYLNlVKGxZBmJYdArGxHnaCj1peV2jCx2ttsI4skHF0zqxzTBNfQNOYqpA01Y7AnYDxiyVUwz6Z5CKiMcmrbXRQt7gdNIgYXRlkObS5vfeClLRBLjNcctIEX4OhQi9srM/hCeBdmU9LG4vzvEjB8BeTNExijZQbK2oufzeYi0NTKevpt7Qo4fLtvDtmWGC3/ANKZilAXmGZfVuQFtucbwma8lwW+Vu6ddgdNfCLRUYUvnAWtoCNgIm3qgPGk7QYlVo7Ps31X/wASNmU9OsCqyTl2NxffxhQpGyoxvsLnax6/30hrt17wYjunfa94n0zJkN01vCikbEwE2UM/8qkxLFFNI+QIOsxgPoIqoSfSJucV5K5USyWYgGwNr+USsPr2k2YbHUg7efhBmhmSqXMXmiYSCOzUd3WJPA/Dgr6+XLy2lIO0mDoinup6n7GLyjSSOaLttlnpKJaehSdNpJzrWq0ypEtbskhEJQPtYEuHP8u0RuJaObSYYtPOIEyc0uUuQ3Jp6fMyu1+blrnzjs9XhKzZTy2uFZQpC6d0W7vlYWij8ecDJWVCzGaY7rL7OVKU5Jcsbl2I7zHbTbSHvVITs4xVznc5pj5za12JvYbCLLwd8M59Y6vMBlSL3LEEM46ID946Pwn8LaelyvMBnTR+aZqoPULsIvSDSFARsLwuXIlLKlKFRRYAC0TbRgjLxgnm6XtCnmBRc7QiXtEPGAezuORufKPYm6TZEEYhiLl2IJA2t5bQS4Zb9kw6P9wDAV2B3h6jxBpQIS1ibm4v4R50MlZOTKNaoLcRL+zB6N9xAfDHyzpZ/i+9x+sOVWLPMXK2W2+g6esRJdswve1xe29vCBlyKU1KP0GK1RfqU9+w1JuLDfaN4nhMzKhdcql8uUmzare+XflA7D+OnphlkzEAtbMZAeb/ANZP6RHxHjR55vNmTH1vsqi9rX0HSGzzWTSDjfB7C85AgVRta3tDIzb6epAivzcdB/KT5tDD4z0RR9Y4/aXydX/o+EWQ1Nt5g8gbxsYkP4m9LfeKscVmHa3oIUi1D7LMPoRG4R8sHvzfSLK+LNyWw/iYfpEOfihO8yWvkLn6wMl8P1D7rbza0SF4Rf8AM6jy1g/gvBrzSNTcWS1mmTHHQHKv0iMcZRfkkr5tqYcmYOiHUlonUVBLDaAEcri/vA91LoT2pN7Bf/rNQ+iXA6KsM1FLPILOGtuSxi4BlVdLW9vpAbHa3NKIA0JAJ5eV4X3XJ0O8KirbK2upA8Y9CfCnh8UlGZ7KRMnnNY7rLXRB62v6xxDhPDPxFfTSeTTVJ/lW7n/x+sem8uwtcDlsAo0EWir2czZIpqszNbWC7+fL6QtJOt4XLsBlFr7mH1lWgtgEBY2ViPV4rKlXzuBYXOug8zsI5pxJ8d5SXSjlds22djllDyO7ekAJ1KAnEPGlJRLeonoh/cvmc/6RrHB8R+KmJTt6jIOkpFQeWtz9YqNfNZwzMS7E3JY5iTfmWMYJb5e0LhCjSF3j2iAJxmhUKGUAEsBptrDvCnBc3EJzypJC5FVmZtVAa9ueuxiRXpcIOsxYP/COrMuprbf5coezPHnZ4pT0ikdolTP/AOf54F/xkom17di49L545dOQqzKd1ZlPmpKn6iPUVHjoaytvyMeeePcO7DE6pBoGftF8pgDH/uzRzNDhfhT4Z/jKVahp/ZhiwVQoY2UlbknyiVX/AAwlSkZu3mMQL2sgHjygl8LMX/4KZJJ1lzGt5P3/ALkwSxSuBBB53EbVDJHPHwOWp/MfM/7RMkUUlf8ADH1P3hudNKsYY/FGOZtnbHivAak1KDRVA9IlpWiK2KuMNWYCsfmg/Pr4gzKgmBoq9YdSfGBysfZBzhAn2ICjU6AAXJ8hEnC8Jm1T5ZSk66t+VY6dw3wNKpgGIzzDu538h0EPHG5Ep5FHop2B8Bzp5Dz7y0/dHzHz6RD+KUpJK09JKAUKDNYAeGVbn1vHXqmpSTKZ3IVEBJJ8I89cU4yZ86bUNpnbQfuy10Ufr6xfioqkcspuXYd+DmFGbiRmWusmWT/qewA9vvHdHpJgzF2ypyVdGPQFuQ8orXwb4Y/CYeJkwWmzz2rX3AOiL/02i11s3OygHu2uNOYJHOGT8CDdE4lrY+QA8fLeK/xpxotHLLTXGtwkoHvubfujW3iTBatqUlqzzDZVF2Oo0HlqY838TcQtW1LzmPdzMJQ/dl37vqQATGejC+IeK6itb9s9kv3ZK92Wo8QPmPnAmMtGEwgTIZq/kPp06+MOw1VHuH0+8YxcxG4Ssbj2jnGK57dmf/ll/VgILfC5rVtWp3IX6O8BsVW8pvCx9jGuD8RaXUvOG+hPjrrHFmV5EikHSOxT5Vn09I5j8V6e86TP/eUyz4ldR9Lx1JaxZssTV0GW/lpt7xznidRPpJy/nltnHWwOv0uI5Z60Xq0VrgnE+ynsvKYtvUaj9YsWJVlzHP6ecUZWG4IMWaorMwv11iMgxGayZeIyL0hqonRC/EEG4NoXjY/OgsEhLLCcMpqio0lSy38V7IPMn9ItFF8OJ72zzAPBVv8AUxuDG9xFVZgIsPDvCk2pYEgpLvqTozeAEXPCPhvJlHMy526tqfTkItKoktLmygczYRSOL5EeT4NYPhsuQgRFCgDl9zBCdVKilmYBQNWOwioYtx/TybrLvOb+HRfVo55xHxrNqDZ27vKWpsg8/wB6LEGw1xzxr+JvLTSSp35zCP0gHwLwz+Oqw8zSnkkPMOtjbVUHqBEfhnhafiM2y92Uv/Mmn5UHRerco7nwzwskmWqImSWvyr+Zjzd9O8Sb+8BbAFUqrqW2RRZUtqbbGx3iHWVtklk6/swTbbUxIxypCoRyHpryFuR6GOT8ZfEhZRMuV35mVVC37qhR8zdOekN4syE/Fniwsq0ktvn70w66KNlv4nl4RzG8Lqappjs7m7MbsfH/AGhqJN2MbvGRqNwDGQ3UHun++cOQ3U/KfTr18Ixi4KY2DCRGXj2iBk2XmUr1For9PUNImEgai6kHYjp/WLCDEWtoFmDo3I/oY582Ny2u0GLotvBPGdNlMmfM7PMbLm2F+WbaDtbw/JLu0plmBl7zB10HvrHGqmiZN/flEZBl208tPtHDNu/yWyyfwPV1P2c103CsQD4X0+kW3hjhr8ZTXSaqzFJUq2ux0O97ERTHa+sO008ISbHNyYEgiJqr2Gy01/w3rVJIVJg/hex9mH6xYuGfhIoAm18xAd+xDjKP5z+Y+G0c9XGpn+ZM/wDsb/eG5mNnmRf+Ilj9TDfiKd7/AB+H0y5e2lKBsq2NvQQPq/ibSS/+VLmTD5BB7mOMSHnzNJcuY38ktiPcC0E6XgnEJx0p5gHWYQg+5P0g2bZbsU+LM5riWJckf9b/ANIpuJcTTJpu7vMP8TG3/TtB+l+EFRvOnS5Y5hQXPubCC8j4e0kmxbNNI5ue7p/CNIGw0c/pJc2obLLVn1tZR3fU7R0jhH4JzJhEysORN+zU3ZvM8ovnBfD6hRNyhV/w0CgC370Wqpf8t9Tv5RvIHoGUeDSpSLJkoElL0GjHxtBJnyr0tz1I/pGKgUf2DA3GK8Kpt5E81v8AvDpDdilK+JPEZk00wqO8RlXXmdhfmOYPhHBVQklmJZjqWOpJi6/EzGu1nrKBNpepF7gE8vLp5xTYE3uhkajIyNwgTIyMjIxjIbqR3T6devhDohFQO6fTlfnBMWyMjIyPYIG4yMjIxiHio7kATGRkcHqf2KQNEQkiMjI5RzsXAvAlFOp5cybIR2ZFYlrnU76Exe6Dh2mlC0unkp5S1jUZFGZk8qF2AHkLRCqphAjIyAZAasmnrA+lkCZPlo3ys4BHUbxqMjDHTZRsAAAABYDyjVtbxkZCExuYNhyPLlFH41qmRJrKdV0HiDuD1jIyKxMefnmlmLMbkkkn1jUZGRIY1G4yMgGMEbjIyGMbhmsPcPp9xGRkFAP/2Q=="/>
          <p:cNvSpPr>
            <a:spLocks noChangeAspect="1" noChangeArrowheads="1"/>
          </p:cNvSpPr>
          <p:nvPr/>
        </p:nvSpPr>
        <p:spPr bwMode="auto">
          <a:xfrm>
            <a:off x="1524001" y="-1112838"/>
            <a:ext cx="1971675" cy="232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032" name="Picture 8" descr="http://www.sportscollectorsdaily.com/wp-content/uploads/2011/02/steelcurtainbanner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990" y="3217742"/>
            <a:ext cx="3961410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t3.gstatic.com/images?q=tbn:ANd9GcRRpvMcFMTqZv4usBxC1nMTkKKT9uH_i-SUJsHqFMRqZ_FcUthY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1" y="3341132"/>
            <a:ext cx="1819275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12" descr="data:image/jpeg;base64,/9j/4AAQSkZJRgABAQAAAQABAAD/2wCEAAkGBhQSEBQSExQVFRUWFRcVFxUYFRQUFBYYFxcVFBUVFxcXHCYeFxkkGRUUHy8gIycpLCwsFR4xNTAqNSYrLCkBCQoKDgwOGg8PGikkHyQsLCksLCwsKSwsLCwpLCwsKSwsLCksKSwsLCksLCwsLCwsLCwpLCksKSwsLCksLCksKf/AABEIAPQAzwMBIgACEQEDEQH/xAAcAAABBAMBAAAAAAAAAAAAAAAFAgMEBgABBwj/xABCEAACAAQEAwYEAwYEBQUBAAABAgADBBEFEiExBkFREyJhcYGRBzKhsRRCwSNSYnLh8ENTgtEkM5KishUWY5PxCP/EABkBAAMBAQEAAAAAAAAAAAAAAAECAwAEBf/EACkRAAICAgIBBAIBBQEAAAAAAAABAhEDIRIxQQQTUWEiMsEjUoGR0RT/2gAMAwEAAhEDEQA/AK5LQW2hYljoIyWNIWBHtkDQljoIVkHQRsRsRgGCWOgjTi1gFuzMFVQNSzGwA94XeLF8MMJ/EVTVTC6SL5Bbdrb+esRy5OEbHSsJ4R8L6eUgn4kyEfN2bELKB/iJ+Y+EMcN0iV1fU1agLJkgU1MqqAoWwLOtutvpFI49/HTKlp1ak1JTu3YoxHZqoPdFhpmsL66x034eU/ZYfKFrF7zD/qJt9I8nJtfl5LwWyzSEVFCqLD+94A8Z12WQEG8xvoup+toMGbFP4mzT6xJCakKAPNjck+kDClyS8IefRfeGZyNSSclrBACByI3v63iJU8KB6wVLTLgFSEy/u7a325w9guCy6KSxvrbNMcnQ2GthyEMYBxilXNaWqMtlzBjbUXttyMW3bcSJviriZKaWyggzWBCrfblmPQRyssN9I6D8QOHEaS1SgtMQXe351538RHLnnxfFSjoVk4OPCHVYeEBvxBh+VUxawBdbdBC1I6CIMqoiRLP3gGJYA6D2jNIaR/eNl4xjKlAykEAjyEc8xzCVRjZV8NB7RfXn6267RWOJrWB5xPIrQSnNJX90ewg5heIZrKbdoNjp3x0PjAmaIajlTcXaHasu8h1YXHqOkbmJAeiryy5x8w+cdR+9BZJwYXEephyrIvsjJUKl7QsQiXtC4qKKjYjQhQEYJBxiryplG7faOjfDbiWjppdPQmbepn3chQWUMwLBWYaA5RtHHsXq80xug0EHvhFgzVGKynF8lPea7eOUqi+ZLX9I8z1E+UisVo638X6dXwtwdD2sgKed2mov2JhynnqirKFu4irp4ACBXxhxQZaOkBGadUo5HPLKOe/lmAiDJn2cG/PXyjyfVeoeKUUdWGHJNlsDwJ4RtMxSpc7oCF9wp+31iQtemnfHvHPcF4oalxF53zIZkxXUG11LbjTUi1946sElK6EyaOw8VyHejnLLBZitgBueo9oA/DvAJkrtJs1ChYBVU72GpJHL+kWTD+IaecivLmoQ2wLANfoQdQYzFOIZFOpM2ao/huCx8gNYum0uJIh8cVyyqCeWPzIUA6ltAI4WXixcacWtWzBYFZS/KvM/xHxitExeC4oRmwYeRoaUQoCHATJMyJ8mbAuWIko9oNmCbTBDJn2NoZadcRFqJ3PpGsxMmTbRWOIJ4ItE2pxLKN/6RWcQq87ExOc9UFIiloRG40Y5ShIoKrs3DHbZh1B3gwtR2TEctx5HYxXrxJqKzNLAOpUAbXuL6bxTFNxlaFkrLjL2hcITaFx65A2IRUzcstm6Aw5A/H52WQba35fpCyfFNjIFcPYeKmuppDC6zZyqwuQSurNqNtAY9G4Jw7SYXIcSVEuWLu7sxZj4szamPP1Ji6U2gBLrYiYFylWtc5TuNdI3xFx7VVkhZM2czJc5hopfpmIAuNtPCPJkl3ZVEvF+KTiGNy5+vZrMKSh0RQ/e/wBVr+0XMPHLeGFvWyLfvn/weOuYbShpig7bmPF9eryRX1/LO70/6tkeXMFxpHNJdfaZPe9yGmMoPM52+0dYxaiCnMu3MdI4o84rMcjfO/j+Yxb0EXjlJP6/kn6jdF44dwunmU/bVU2oWc0szVmglZMoj5UK7MT5bCK+OIO0nEts1rHntb7wHOKPlKjRTuoJsfS8R7R6vP4OWi5F7w0zRHlVHdF+kaafFbFJKtDgeIQmmFCZB5ADdKotrC5hF/CBkmqsIx6qNYQlNmqBvFexHFxsDCMVxA2teALvE5TCkPz6nNEcmLDiPw8r5FKKuZItKtmNnVnRTszpyHleK2TEXY4rNGiYQphRgGNEwie3cP8ATr4xsw1UHun++cEx0SXtCxCJe0LEe2cwoQJ4jngIFIuG6bgjb0gsBAPiT5l6Bf1iWb9GPHsGYZUzHbs91JJJNtOpufKGcQQBtLekNdoLEbAkE26dIdTEAgsiKPEjMfOPL8bKhbgtAtUJz3CIjktbTMRYfQmOjycVVCswMLbjXcGKN+IMujLsbuy+WraAe0V3/wBNmkC5Frc3Mc2f02JyUpt3/orjySSaijss7i6nA1bW3hHL0pZFO5d5qzs2buqGGUk3v+kB3w8gEll0G2piIYtBxX6oWfJ9lhaupVU5ZIvra9zaINHSySAZk6x5qF1gXeE3h3O+0JRbFnUv+Y3sIc7al/zD9IqF4y8N7n0DiXOV+HP+Lb2h38PI5TvtFGvGXg+59G4l7FPK5TR7Rp8LVvlnJ6gxRs0bE4jmR6xvcXwbiWep4WnObq8pv9dj9REP/wBt1Mt1bsi2VlbQqwOVg3XbSBC1rjZm9zElMenjaa3vC3Fm2dfxnjkPTFnLSjN7rySCQFAsbqdrnYiOJkdNuXlyixy+InaWM5J9jflreA9RULMHyhWHMaBvMdYMqfRkQ4y8aaMURMYNcI8NGuqew7TslWU813yl7KltlG51+hgVjuHNTu8piCRYhh8rq2quOgIiXgmKGmnrMF7aqwBtdTuIiY7W9q7PtewG+gB0HlGMXqXtCxCZe0LEe4cwOxbFxKGVdXI9B4mKxOns5LMSfGHat8085ub2PgL2+0O46yibkUAKgAFuel7/AFjy8s3O2+kWSoGEw7Q0+eaq9SPbnCVW/O0GeHKYdrm1OUfeIRVuh31ZN4ha/Zyh1uR4LEFlMN4jWXqieQ7vpzjc2tHIX+kSzNynovhSUdmGQCIEtLsbRMmVbHwhjLeBFNdgnT6GgkPLl5r/ANxiRKoCYkDDDDOSMsbIqTJY/wAO/wDqhxquX/kKPUw/+AhDUELaG4MjNVL/AJSfUw29QD+RB6Q+9CYjvJIhlRNpo1LlqRqbGNpOKHTKw6EXH9IaIhMMIye/ZTEJAyOOXI+UDLQqMvrBASnNkA8IZkJcE9IcqD3RCqAgHvbXF4LMleiKU1hQWHJ1sxttc2jUKZ6dDTwxU/Kf75w88NVHymCY6JLOkanOQrEbgEj0EbTaMmjut5H7R7bOYo1SzZrtu3e87w07Q/U/k/lH3MRjHiHSjatFowTuSGc87n0EVYRZatslLbbQAeu8PDWwS+AKCWYnqbxLSn0iJLOkOy58Rdl40iUlATE2VhwEMSa8ADrBGTRvMFwCOh/pEW2XVG0l2jREMVDzJfzrboRsYhT68wqi2M5pBMywBqRCe2UHcGAM2eTGpUw3inAl7hYWcdIaamDA9YjSZ7EbX8xC87DcEQtBsHVdGQYgMsGJ7kwNmrFYsjNEYxiDWFERuUNYckxU+HqKkeZ3UUsTDE1rmLHw5hhUdtNYpLGtr2L/ANIeKtgYCqqGZKNpiMpvbUaeh2MMiDuL4x+JfKNEGo1A0HPWA1Q6ljlBA6E39YEkl0ZDMwRGqR3TElojVI7pgBOiS9oU40PkftCZe0KbY+Ue2zmKTUjuy/Ij2MRWiVVfInm33iIRHiM6BdMl3UeIg7j0/wDZqvj9oE4av7QRLxt9VHhDr9TeRjDiDe/KFTmW/dBiHJOo9oLUci1789Ii9MtG2qQORzdbcyB9RHTqWT3RoRb28LRTMAwYNUqAxbLdrW5DQAn1+kdE7DKsJLZ0YYtJ2AMalgpsOfrFFnXvtaOlVNLnB/v2gDNwbU6b84RSpjThy6KfYxKpKJn20gq9BY5Sovy5e0Ll05T8pHobfSH5kVjYEmVUyWzJmPdNoWMVbmBBacJTtd1F/HNqPSGXoFbSWmn8pA9zBuJlGa8g8VV4RMF4MJgYGpvCmw0AQOS8B4PyVyYkLoVUuM97eAuT4RNnUDM2VQSeggnSUCUw7SYQXttvb+sXxrls5p60E2lyJcpQZagDva738epiu4/jXaMFU90bi1tf9oh4pirTWJO3IQOvFJzvSESHDD7gFWckDawv/eloYBi3/DThAV1VnmAmnkEM/R30KSvHqfSJDAyVwPXtK7ZaOcUtmvlANt7hCcx9or1S3cKnrz0IN9d9vKPWSi5v/Yjzf8T5spsSqWkNmUsuZht2gAEy3hcD6wWqAHZe0ZOewsBmJ0C9SeUZL2gJjGMFXshtZSL9CdCR42j1ss1CNkUrYNxSmaWqqwsQTA68PzJzMguSbHnqdfGGI8llkTMM+eHqyS0yYQiljbYaw1Qbx0T4S4YJsyrci+Xs1Htm/WD2qN5KFSYG4cdqjIOV92PIRYhhwy3LFRzEWXiinH4q1vlGn2iFSYbncZtfsIhke6R14YaskcI4OFLzLWvoL7nxg7UrYwqkULoNBG8T+W4g1UTqSojhkAN7Q0+RhcEXPvEWXTru7i3nf6QxViUASjFW5EXsfMGFUZS6QjlFeSRVYYrixHqNxAybhc+X8hWYOjCze40h+nx8qO8Fv5xGquLx+8q+Qv8AeKey33oV54IcSfp30KnyBHvDmdfA+A1MV+fxQnQt5xAn8UudFAH3grFFdslL1P8AaizTBe9hYfxG30iBUTpSj9o9z+6NvpFfvUzjoHP/AGj6w4vDzWvMYDwGp94N449In/VyEqfxELiXJXVtAFBLHyA1MAampZic173NxzvzBjufBvDlPSUizlRRM7Iu0xu8TdS25+X0jieHyRPmEsXBdi11XPYsxbX3h226IVQNaN2g9M4TKsc82WiX3JuxH8o5xtWpJPyo89ur6JfwUbxuD86NYxhXDUyfLZ0KgDTvXGvWOy/Dyqp0krRS7rMlr2jAlW7Qk99wV31I05aRyWqxCpmC1giHYaKNdgOcXbg/hs4XKmYpWNbLKYS5X5jmANjfcsQoAgrj4AH/AIpcbfg6f8PKP/ETlIB/y0tZnPQ66RweZKvLduS2JJvzbrvE/FsWmVU+ZUTTd5hueigaKo8AP1h+ZSFqUiUjPLzjtZuU5S5vlQc7Ac+sJ2w9BitrQoC9YB/ggz3Zxlvr1tBuuw3tACDZh12MV+qlMjZWtfwNxHX6jlytrQkR56Gyst11YFddbeMar6RWfMhCiw06G2toilyddTaNrTuRcIxHUAxy34SGFyNDFu4O4oNAsx5bITNILI4uNNAQRqDaKeqkGx0PSJ2C8OT6x2WQqnLbMWbKovtrY6xk6DRY8R4u7aYZjMoJ5KNPrEVeKgpuGb7RDrOBamSQJnZi/Ry36QLnYYymxI3tCuUb6RWKyVqw7M4yP8R8zDE3jBj+X3JMR53DTKgbNfqtrEQLaWBBWV+AOMvLCEziWYdrCI8zGJrbsYYSWIlSaUn8re3+8ZzkwcF5ZGu7dTBDDuHTN1LhR7mHUlEcgvizf7RiVGT/ABQv8ovCNTZSPtLvYeo+DKYC7F3Picq+wh+aKWQO6stT6ExWZuLp+Zpr/wCoqPYQwMcC/wDLloviRc+5jcPlj+/GP6xLDMxEvpLlu/jbKvu1oiz1f/EeVJHnnaAk3Faibpma3QaD6QycOmHVtPM3MbjjiL7mSXRZKzipcoRp0+eFUKFzdlLsBaxCWzDzvAx8emsMklFlL0QAaecZWYNJl0CzwS013C/NYLYnMMux23gGjEagxTm/BBr5JsqUrEl3LEb67+pjSVrFsspVS/MC7edzEEnSJmD0zTJnZp8790eu8KAs/AmECfXpJdphzAukzTOjJr2mt9AbaHQ3gj8YMXqpk6RST0KmWpYlf+VUMSAs1PCw+U/KTz0MXPgnhwUrPMcgznsptsiD8vmbAnyhPxZqpbSadWAM4OzKeYTLZtehJHtDVoxyvBuHQzDtdR05esHptEwqhKBK05lAlB8pKEjbrdh7RHo51iIIVFeksic+oVShBtY5ip5+IEMgAaunlJRI8veKvNW8W5pQZCp2MCKnh87objodD7x2+oxyltCRaQGVLAjqLQclcRBUVch0AG45QIn0zI2U7j/9hUvD5jAMqkg7HSOOEpwf49jun2brKntJjPa17aegEGeFsbekzzJcxQW0KMLg22O++sAZshkNmBB8YTJlF3CiwJNtdoRt3bCvouOIcUmdrMnKOdkT9SYDzauTe5eY3sPtCP8A2lNG7J7k/pDsjhFihZpgA/lOsI5x+EUUZ9KxqdjEs7h2/mcxHOKqPllKPS8Jq6BJf5ifS232hlALXy3F7X3F97X621tGWT4N7b8jpxh+Vh5CGzWTX2LHyvC0n5Too9okzcX0bS17EWsNRbkIDySGWJfI3TYDUTdlPmxtvDh4ecLdiOW1zvrEuRjepJNjYW63BuPrB3DatJ0uZmNtplrG62GvmL394lzl5KLHEq8nDEv3rn6RKFKi7KPbWCdZQZWvyO3MHxB5xEnJptC8myyjFLSEq8MzpkJWZCZxvGA2D6+pJRZf5Q5ceBIsYirLureEOVnzRPwrDe1lTCPmBFvG24i60jjluQIVCbKouxIVR1JNgPcx0rEPh7MolkTpXemSgGcbZmtdhcbDcXircDYeHxGUWtkkZqmaTsElC9z/AKiojrmG8SrPpp86cUM2RcTVW+UMflIvyYaxWMbViMDYdxbJVDMvawJaUfnU81I8+cUnHcfeqntOfnoq8lXkogrxoFRUARUdmcnLu6iwUt/tFRada3mD7EQGzBnE6RqfIS6sWBJA/KRyvzhoTu2FiM3RbX9bQTwXh+oxiouo7OQllMwgEKOYUfmbT00jtPDPBNLRLaVLGbnMbvO3qYADiEvaFiG5e0LBj2yJX8aFqi/VR+ogngTXp08Lj6mIOOSyZqkD8n6mJXDrfsPJmjhx6zv/AD/A7/UhcRr+0U/w/rAYsQbjlB7iRfkPmIGYdSiZMCNsQdRuDa4iGaN5Wh4vRYMLxntUAPzDQwXq54EsJrsB9bsffSKvRYLNlVKGxZBmJYdArGxHnaCj1peV2jCx2ttsI4skHF0zqxzTBNfQNOYqpA01Y7AnYDxiyVUwz6Z5CKiMcmrbXRQt7gdNIgYXRlkObS5vfeClLRBLjNcctIEX4OhQi9srM/hCeBdmU9LG4vzvEjB8BeTNExijZQbK2oufzeYi0NTKevpt7Qo4fLtvDtmWGC3/ANKZilAXmGZfVuQFtucbwma8lwW+Vu6ddgdNfCLRUYUvnAWtoCNgIm3qgPGk7QYlVo7Ps31X/wASNmU9OsCqyTl2NxffxhQpGyoxvsLnax6/30hrt17wYjunfa94n0zJkN01vCikbEwE2UM/8qkxLFFNI+QIOsxgPoIqoSfSJucV5K5USyWYgGwNr+USsPr2k2YbHUg7efhBmhmSqXMXmiYSCOzUd3WJPA/Dgr6+XLy2lIO0mDoinup6n7GLyjSSOaLttlnpKJaehSdNpJzrWq0ypEtbskhEJQPtYEuHP8u0RuJaObSYYtPOIEyc0uUuQ3Jp6fMyu1+blrnzjs9XhKzZTy2uFZQpC6d0W7vlYWij8ecDJWVCzGaY7rL7OVKU5Jcsbl2I7zHbTbSHvVITs4xVznc5pj5za12JvYbCLLwd8M59Y6vMBlSL3LEEM46ID946Pwn8LaelyvMBnTR+aZqoPULsIvSDSFARsLwuXIlLKlKFRRYAC0TbRgjLxgnm6XtCnmBRc7QiXtEPGAezuORufKPYm6TZEEYhiLl2IJA2t5bQS4Zb9kw6P9wDAV2B3h6jxBpQIS1ibm4v4R50MlZOTKNaoLcRL+zB6N9xAfDHyzpZ/i+9x+sOVWLPMXK2W2+g6esRJdswve1xe29vCBlyKU1KP0GK1RfqU9+w1JuLDfaN4nhMzKhdcql8uUmzare+XflA7D+OnphlkzEAtbMZAeb/ANZP6RHxHjR55vNmTH1vsqi9rX0HSGzzWTSDjfB7C85AgVRta3tDIzb6epAivzcdB/KT5tDD4z0RR9Y4/aXydX/o+EWQ1Nt5g8gbxsYkP4m9LfeKscVmHa3oIUi1D7LMPoRG4R8sHvzfSLK+LNyWw/iYfpEOfihO8yWvkLn6wMl8P1D7rbza0SF4Rf8AM6jy1g/gvBrzSNTcWS1mmTHHQHKv0iMcZRfkkr5tqYcmYOiHUlonUVBLDaAEcri/vA91LoT2pN7Bf/rNQ+iXA6KsM1FLPILOGtuSxi4BlVdLW9vpAbHa3NKIA0JAJ5eV4X3XJ0O8KirbK2upA8Y9CfCnh8UlGZ7KRMnnNY7rLXRB62v6xxDhPDPxFfTSeTTVJ/lW7n/x+sem8uwtcDlsAo0EWir2czZIpqszNbWC7+fL6QtJOt4XLsBlFr7mH1lWgtgEBY2ViPV4rKlXzuBYXOug8zsI5pxJ8d5SXSjlds22djllDyO7ekAJ1KAnEPGlJRLeonoh/cvmc/6RrHB8R+KmJTt6jIOkpFQeWtz9YqNfNZwzMS7E3JY5iTfmWMYJb5e0LhCjSF3j2iAJxmhUKGUAEsBptrDvCnBc3EJzypJC5FVmZtVAa9ueuxiRXpcIOsxYP/COrMuprbf5coezPHnZ4pT0ikdolTP/AOf54F/xkom17di49L545dOQqzKd1ZlPmpKn6iPUVHjoaytvyMeeePcO7DE6pBoGftF8pgDH/uzRzNDhfhT4Z/jKVahp/ZhiwVQoY2UlbknyiVX/AAwlSkZu3mMQL2sgHjygl8LMX/4KZJJ1lzGt5P3/ALkwSxSuBBB53EbVDJHPHwOWp/MfM/7RMkUUlf8ADH1P3hudNKsYY/FGOZtnbHivAak1KDRVA9IlpWiK2KuMNWYCsfmg/Pr4gzKgmBoq9YdSfGBysfZBzhAn2ICjU6AAXJ8hEnC8Jm1T5ZSk66t+VY6dw3wNKpgGIzzDu538h0EPHG5Ep5FHop2B8Bzp5Dz7y0/dHzHz6RD+KUpJK09JKAUKDNYAeGVbn1vHXqmpSTKZ3IVEBJJ8I89cU4yZ86bUNpnbQfuy10Ufr6xfioqkcspuXYd+DmFGbiRmWusmWT/qewA9vvHdHpJgzF2ypyVdGPQFuQ8orXwb4Y/CYeJkwWmzz2rX3AOiL/02i11s3OygHu2uNOYJHOGT8CDdE4lrY+QA8fLeK/xpxotHLLTXGtwkoHvubfujW3iTBatqUlqzzDZVF2Oo0HlqY838TcQtW1LzmPdzMJQ/dl37vqQATGejC+IeK6itb9s9kv3ZK92Wo8QPmPnAmMtGEwgTIZq/kPp06+MOw1VHuH0+8YxcxG4Ssbj2jnGK57dmf/ll/VgILfC5rVtWp3IX6O8BsVW8pvCx9jGuD8RaXUvOG+hPjrrHFmV5EikHSOxT5Vn09I5j8V6e86TP/eUyz4ldR9Lx1JaxZssTV0GW/lpt7xznidRPpJy/nltnHWwOv0uI5Z60Xq0VrgnE+ynsvKYtvUaj9YsWJVlzHP6ecUZWG4IMWaorMwv11iMgxGayZeIyL0hqonRC/EEG4NoXjY/OgsEhLLCcMpqio0lSy38V7IPMn9ItFF8OJ72zzAPBVv8AUxuDG9xFVZgIsPDvCk2pYEgpLvqTozeAEXPCPhvJlHMy526tqfTkItKoktLmygczYRSOL5EeT4NYPhsuQgRFCgDl9zBCdVKilmYBQNWOwioYtx/TybrLvOb+HRfVo55xHxrNqDZ27vKWpsg8/wB6LEGw1xzxr+JvLTSSp35zCP0gHwLwz+Oqw8zSnkkPMOtjbVUHqBEfhnhafiM2y92Uv/Mmn5UHRerco7nwzwskmWqImSWvyr+Zjzd9O8Sb+8BbAFUqrqW2RRZUtqbbGx3iHWVtklk6/swTbbUxIxypCoRyHpryFuR6GOT8ZfEhZRMuV35mVVC37qhR8zdOekN4syE/Fniwsq0ktvn70w66KNlv4nl4RzG8Lqappjs7m7MbsfH/AGhqJN2MbvGRqNwDGQ3UHun++cOQ3U/KfTr18Ixi4KY2DCRGXj2iBk2XmUr1For9PUNImEgai6kHYjp/WLCDEWtoFmDo3I/oY582Ny2u0GLotvBPGdNlMmfM7PMbLm2F+WbaDtbw/JLu0plmBl7zB10HvrHGqmiZN/flEZBl208tPtHDNu/yWyyfwPV1P2c103CsQD4X0+kW3hjhr8ZTXSaqzFJUq2ux0O97ERTHa+sO008ISbHNyYEgiJqr2Gy01/w3rVJIVJg/hex9mH6xYuGfhIoAm18xAd+xDjKP5z+Y+G0c9XGpn+ZM/wDsb/eG5mNnmRf+Ilj9TDfiKd7/AB+H0y5e2lKBsq2NvQQPq/ibSS/+VLmTD5BB7mOMSHnzNJcuY38ktiPcC0E6XgnEJx0p5gHWYQg+5P0g2bZbsU+LM5riWJckf9b/ANIpuJcTTJpu7vMP8TG3/TtB+l+EFRvOnS5Y5hQXPubCC8j4e0kmxbNNI5ue7p/CNIGw0c/pJc2obLLVn1tZR3fU7R0jhH4JzJhEysORN+zU3ZvM8ovnBfD6hRNyhV/w0CgC370Wqpf8t9Tv5RvIHoGUeDSpSLJkoElL0GjHxtBJnyr0tz1I/pGKgUf2DA3GK8Kpt5E81v8AvDpDdilK+JPEZk00wqO8RlXXmdhfmOYPhHBVQklmJZjqWOpJi6/EzGu1nrKBNpepF7gE8vLp5xTYE3uhkajIyNwgTIyMjIxjIbqR3T6devhDohFQO6fTlfnBMWyMjIyPYIG4yMjIxiHio7kATGRkcHqf2KQNEQkiMjI5RzsXAvAlFOp5cybIR2ZFYlrnU76Exe6Dh2mlC0unkp5S1jUZFGZk8qF2AHkLRCqphAjIyAZAasmnrA+lkCZPlo3ys4BHUbxqMjDHTZRsAAAABYDyjVtbxkZCExuYNhyPLlFH41qmRJrKdV0HiDuD1jIyKxMefnmlmLMbkkkn1jUZGRIY1G4yMgGMEbjIyGMbhmsPcPp9xGRkFAP/2Q=="/>
          <p:cNvSpPr>
            <a:spLocks noChangeAspect="1" noChangeArrowheads="1"/>
          </p:cNvSpPr>
          <p:nvPr/>
        </p:nvSpPr>
        <p:spPr bwMode="auto">
          <a:xfrm>
            <a:off x="1676401" y="-960438"/>
            <a:ext cx="1971675" cy="232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038" name="Picture 14" descr="http://25.media.tumblr.com/lJ8IusK2Tq8ota55d0zDlYREo1_400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675" y="3505201"/>
            <a:ext cx="32338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625306" y="6019800"/>
            <a:ext cx="1542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Team of 1970s</a:t>
            </a:r>
          </a:p>
        </p:txBody>
      </p:sp>
    </p:spTree>
    <p:extLst>
      <p:ext uri="{BB962C8B-B14F-4D97-AF65-F5344CB8AC3E}">
        <p14:creationId xmlns:p14="http://schemas.microsoft.com/office/powerpoint/2010/main" val="331970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t1.gstatic.com/images?q=tbn:ANd9GcTT6JFufSqbEcNm2IWOwO5zq_OZISNAn_sUZ_AvSiJYMOaRrhwrU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938" y="533401"/>
            <a:ext cx="200025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t2.gstatic.com/images?q=tbn:ANd9GcQGaa8akwXAmC69JxyjCwcyl8ZqAaiItPLhJFbxRg5MHyy_VWC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1" y="685800"/>
            <a:ext cx="2714625" cy="168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t0.gstatic.com/images?q=tbn:ANd9GcQBeeDffxcfilE3ZAxDIIRhe4kLHndRxtOwvk3qE-3jNrvHhAsrR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2819401"/>
            <a:ext cx="179070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Shirt Style Leisure Suit 197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590800"/>
            <a:ext cx="11620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Vintage Atari 400 Home Computer System from the end of the decad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604" y="570017"/>
            <a:ext cx="3238500" cy="260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ot Wheels Track and Car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050" y="3179868"/>
            <a:ext cx="23241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1971 Lava Lamp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50" y="3179867"/>
            <a:ext cx="27241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Picture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050" y="4724400"/>
            <a:ext cx="1905000" cy="2066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462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/>
              <a:t>Election of 1976</a:t>
            </a:r>
          </a:p>
        </p:txBody>
      </p:sp>
      <p:pic>
        <p:nvPicPr>
          <p:cNvPr id="4" name="Content Placeholder 3" descr="Ford_and_Carter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54" b="4034"/>
          <a:stretch>
            <a:fillRect/>
          </a:stretch>
        </p:blipFill>
        <p:spPr>
          <a:xfrm>
            <a:off x="3111501" y="90635"/>
            <a:ext cx="4829176" cy="5243365"/>
          </a:xfr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8600" y="1186509"/>
            <a:ext cx="29718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prstClr val="black"/>
                </a:solidFill>
              </a:rPr>
              <a:t>Republican Nominee: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C00000"/>
                </a:solidFill>
              </a:rPr>
              <a:t>Gerald Ford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186738" y="559332"/>
            <a:ext cx="31242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prstClr val="black"/>
                </a:solidFill>
              </a:rPr>
              <a:t>Democrat Nominee: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C00000"/>
                </a:solidFill>
              </a:rPr>
              <a:t>Jimmy Carter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28600" y="5518003"/>
            <a:ext cx="11811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prstClr val="black"/>
                </a:solidFill>
              </a:rPr>
              <a:t>Election Day Results</a:t>
            </a:r>
            <a:r>
              <a:rPr lang="en-US" altLang="en-US" sz="4000" b="1" dirty="0">
                <a:solidFill>
                  <a:srgbClr val="FF0000"/>
                </a:solidFill>
              </a:rPr>
              <a:t>: Jimmy Carter wins </a:t>
            </a:r>
            <a:r>
              <a:rPr lang="en-US" altLang="en-US" sz="4000" dirty="0">
                <a:solidFill>
                  <a:prstClr val="black"/>
                </a:solidFill>
              </a:rPr>
              <a:t>with 40.8 million votes to Gerald Fords 39.1 million</a:t>
            </a:r>
          </a:p>
        </p:txBody>
      </p:sp>
      <p:sp>
        <p:nvSpPr>
          <p:cNvPr id="6151" name="TextBox 7"/>
          <p:cNvSpPr txBox="1">
            <a:spLocks noChangeArrowheads="1"/>
          </p:cNvSpPr>
          <p:nvPr/>
        </p:nvSpPr>
        <p:spPr bwMode="auto">
          <a:xfrm>
            <a:off x="9253538" y="2783018"/>
            <a:ext cx="20574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i="1" dirty="0">
                <a:solidFill>
                  <a:srgbClr val="002060"/>
                </a:solidFill>
              </a:rPr>
              <a:t>“I will never lie to the American people”</a:t>
            </a:r>
          </a:p>
        </p:txBody>
      </p:sp>
    </p:spTree>
    <p:extLst>
      <p:ext uri="{BB962C8B-B14F-4D97-AF65-F5344CB8AC3E}">
        <p14:creationId xmlns:p14="http://schemas.microsoft.com/office/powerpoint/2010/main" val="1459102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build="allAtOnce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4445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Camp David Accords</a:t>
            </a:r>
            <a:br>
              <a:rPr lang="en-US" b="1" dirty="0" smtClean="0"/>
            </a:br>
            <a:r>
              <a:rPr lang="en-US" dirty="0" smtClean="0"/>
              <a:t>1979</a:t>
            </a:r>
            <a:endParaRPr lang="en-US" dirty="0"/>
          </a:p>
        </p:txBody>
      </p:sp>
      <p:sp>
        <p:nvSpPr>
          <p:cNvPr id="163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63844" name="Picture 2" descr="http://www.szyk.com/pics/iLrg-hs-autograph-camp-david-accords-sign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87451"/>
            <a:ext cx="9753600" cy="661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100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4200" y="274638"/>
            <a:ext cx="3276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hlinkClick r:id="rId2"/>
              </a:rPr>
              <a:t>Camp David Accords</a:t>
            </a:r>
            <a:br>
              <a:rPr lang="en-US" dirty="0" smtClean="0">
                <a:hlinkClick r:id="rId2"/>
              </a:rPr>
            </a:br>
            <a:r>
              <a:rPr lang="en-US" dirty="0" smtClean="0">
                <a:hlinkClick r:id="rId2"/>
              </a:rPr>
              <a:t>1979</a:t>
            </a:r>
            <a:endParaRPr lang="en-US" dirty="0"/>
          </a:p>
        </p:txBody>
      </p:sp>
      <p:sp>
        <p:nvSpPr>
          <p:cNvPr id="155651" name="Content Placeholder 2"/>
          <p:cNvSpPr>
            <a:spLocks noGrp="1"/>
          </p:cNvSpPr>
          <p:nvPr>
            <p:ph idx="1"/>
          </p:nvPr>
        </p:nvSpPr>
        <p:spPr>
          <a:xfrm>
            <a:off x="7010400" y="1600201"/>
            <a:ext cx="32004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Pres Carter</a:t>
            </a:r>
          </a:p>
          <a:p>
            <a:pPr lvl="1" eaLnBrk="1" hangingPunct="1">
              <a:defRPr/>
            </a:pPr>
            <a:r>
              <a:rPr lang="en-US" altLang="en-US" dirty="0" smtClean="0"/>
              <a:t>Egypt, Sadat</a:t>
            </a:r>
          </a:p>
          <a:p>
            <a:pPr lvl="1" eaLnBrk="1" hangingPunct="1">
              <a:defRPr/>
            </a:pPr>
            <a:r>
              <a:rPr lang="en-US" altLang="en-US" dirty="0" smtClean="0"/>
              <a:t>Israel, Rabin</a:t>
            </a:r>
          </a:p>
          <a:p>
            <a:pPr marL="457200" lvl="1" indent="0" eaLnBrk="1" hangingPunct="1">
              <a:buNone/>
              <a:defRPr/>
            </a:pPr>
            <a:r>
              <a:rPr lang="en-US" altLang="en-US" dirty="0" smtClean="0"/>
              <a:t>*Israel gives up Sinai</a:t>
            </a:r>
          </a:p>
          <a:p>
            <a:pPr marL="457200" lvl="1" indent="0" eaLnBrk="1" hangingPunct="1">
              <a:buNone/>
              <a:defRPr/>
            </a:pPr>
            <a:r>
              <a:rPr lang="en-US" altLang="en-US" dirty="0" smtClean="0"/>
              <a:t>*Egypt recognizes Israel as a country</a:t>
            </a:r>
          </a:p>
        </p:txBody>
      </p:sp>
      <p:pic>
        <p:nvPicPr>
          <p:cNvPr id="164868" name="Picture 3" descr="http://media.ft.com/cms/c5469e04-bf1a-11da-9de7-0000779e234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464" y="0"/>
            <a:ext cx="5621337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239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32766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Anwar Sadat</a:t>
            </a:r>
          </a:p>
        </p:txBody>
      </p:sp>
      <p:sp>
        <p:nvSpPr>
          <p:cNvPr id="165891" name="Content Placeholder 2"/>
          <p:cNvSpPr>
            <a:spLocks noGrp="1"/>
          </p:cNvSpPr>
          <p:nvPr>
            <p:ph idx="1"/>
          </p:nvPr>
        </p:nvSpPr>
        <p:spPr>
          <a:xfrm>
            <a:off x="76200" y="1143001"/>
            <a:ext cx="4953000" cy="4983164"/>
          </a:xfrm>
        </p:spPr>
        <p:txBody>
          <a:bodyPr/>
          <a:lstStyle/>
          <a:p>
            <a:pPr eaLnBrk="1" hangingPunct="1"/>
            <a:r>
              <a:rPr lang="en-US" altLang="en-US" sz="6000" dirty="0" smtClean="0"/>
              <a:t>President of Egypt</a:t>
            </a:r>
          </a:p>
          <a:p>
            <a:pPr eaLnBrk="1" hangingPunct="1"/>
            <a:r>
              <a:rPr lang="en-US" altLang="en-US" sz="6000" dirty="0" smtClean="0"/>
              <a:t>Makes peace with Israel</a:t>
            </a:r>
          </a:p>
        </p:txBody>
      </p:sp>
      <p:pic>
        <p:nvPicPr>
          <p:cNvPr id="165892" name="Picture 2" descr="https://c1.staticflickr.com/3/2195/1527008724_8fc5e3e5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-260350"/>
            <a:ext cx="5410200" cy="711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4940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5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5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5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6934200" cy="1417638"/>
          </a:xfrm>
        </p:spPr>
        <p:txBody>
          <a:bodyPr/>
          <a:lstStyle/>
          <a:p>
            <a:pPr eaLnBrk="1" hangingPunct="1"/>
            <a:r>
              <a:rPr lang="en-US" altLang="en-US" sz="4800" b="1"/>
              <a:t>Egypt</a:t>
            </a:r>
            <a:r>
              <a:rPr lang="en-US" altLang="en-US" sz="4800"/>
              <a:t> officially recognizes </a:t>
            </a:r>
            <a:r>
              <a:rPr lang="en-US" altLang="en-US" sz="4800" b="1"/>
              <a:t>Israel’s existence</a:t>
            </a:r>
            <a:r>
              <a:rPr lang="en-US" altLang="en-US" sz="4800"/>
              <a:t>.</a:t>
            </a:r>
          </a:p>
        </p:txBody>
      </p:sp>
      <p:sp>
        <p:nvSpPr>
          <p:cNvPr id="1669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66916" name="Picture 2" descr="http://www.egyptindependent.com/sites/default/files/imagecache/highslide_zoom/photo/2013/11/14/484151/21ca7e4e61ff0826430f6a70670043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0"/>
            <a:ext cx="8991600" cy="674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0192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69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6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6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67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67940" name="Picture 4" descr="http://www.voiceofthecopts.org/wp-content/uploads/2012/02/Anwar-Sadat-Assassin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6688"/>
            <a:ext cx="9144000" cy="669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308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68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68964" name="Picture 2" descr="http://graphics8.nytimes.com/images/section/learning/general/onthisday/big/1006_bi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212725"/>
            <a:ext cx="9144000" cy="146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324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Title 3"/>
          <p:cNvSpPr>
            <a:spLocks noGrp="1"/>
          </p:cNvSpPr>
          <p:nvPr>
            <p:ph type="title"/>
          </p:nvPr>
        </p:nvSpPr>
        <p:spPr>
          <a:xfrm>
            <a:off x="1519238" y="0"/>
            <a:ext cx="8229601" cy="1143000"/>
          </a:xfrm>
        </p:spPr>
        <p:txBody>
          <a:bodyPr/>
          <a:lstStyle/>
          <a:p>
            <a:pPr eaLnBrk="1" hangingPunct="1"/>
            <a:r>
              <a:rPr lang="en-US" altLang="en-US" sz="4800" b="1">
                <a:solidFill>
                  <a:srgbClr val="FF0000"/>
                </a:solidFill>
              </a:rPr>
              <a:t>Sadat Assassinated</a:t>
            </a:r>
          </a:p>
        </p:txBody>
      </p:sp>
      <p:sp>
        <p:nvSpPr>
          <p:cNvPr id="169987" name="Content Placeholder 4"/>
          <p:cNvSpPr>
            <a:spLocks noGrp="1"/>
          </p:cNvSpPr>
          <p:nvPr>
            <p:ph idx="1"/>
          </p:nvPr>
        </p:nvSpPr>
        <p:spPr>
          <a:xfrm>
            <a:off x="825500" y="114301"/>
            <a:ext cx="8305800" cy="5562600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1981</a:t>
            </a:r>
          </a:p>
          <a:p>
            <a:pPr eaLnBrk="1" hangingPunct="1"/>
            <a:r>
              <a:rPr lang="en-US" altLang="en-US" sz="4000" dirty="0"/>
              <a:t>Killed by Muslim Extremists angry over peace with Israel. </a:t>
            </a:r>
          </a:p>
        </p:txBody>
      </p:sp>
      <p:pic>
        <p:nvPicPr>
          <p:cNvPr id="169988" name="Picture 2" descr="http://www.thetimes.co.uk/tto/multimedia/archive/00212/AP8110060871_a_212361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100" y="2074875"/>
            <a:ext cx="8470900" cy="5643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884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514181"/>
            <a:ext cx="12192000" cy="13255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792"/>
            <a:ext cx="6413500" cy="68789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4790" y="-18256"/>
            <a:ext cx="628721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7000"/>
            <a:ext cx="12137549" cy="2565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875" y="127000"/>
            <a:ext cx="11995218" cy="5981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968" y="69452"/>
            <a:ext cx="11970044" cy="593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329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514181"/>
            <a:ext cx="12192000" cy="13255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10875663" cy="6642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1775" y="0"/>
            <a:ext cx="5610225" cy="630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716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514181"/>
            <a:ext cx="12192000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743575" cy="60674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3575" y="9525"/>
            <a:ext cx="64484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73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309562"/>
            <a:ext cx="10972800" cy="1143000"/>
          </a:xfrm>
        </p:spPr>
        <p:txBody>
          <a:bodyPr/>
          <a:lstStyle/>
          <a:p>
            <a:r>
              <a:rPr lang="en-US" u="sng" dirty="0" smtClean="0"/>
              <a:t>Carter Presidency</a:t>
            </a:r>
            <a:endParaRPr lang="en-US" u="sn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833439"/>
            <a:ext cx="5473700" cy="5292726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altLang="en-US" sz="3600" dirty="0"/>
              <a:t>Carter was the former governor of Georgia, but had no experience in Washington</a:t>
            </a:r>
          </a:p>
          <a:p>
            <a:pPr>
              <a:lnSpc>
                <a:spcPct val="80000"/>
              </a:lnSpc>
            </a:pPr>
            <a:r>
              <a:rPr lang="en-US" altLang="en-US" sz="3600" dirty="0"/>
              <a:t>Carter promised to restore honesty and new programs for energy development and national health </a:t>
            </a:r>
            <a:r>
              <a:rPr lang="en-US" altLang="en-US" sz="3600" dirty="0" smtClean="0"/>
              <a:t>care</a:t>
            </a:r>
          </a:p>
          <a:p>
            <a:pPr>
              <a:lnSpc>
                <a:spcPct val="80000"/>
              </a:lnSpc>
            </a:pPr>
            <a:r>
              <a:rPr lang="en-US" altLang="en-US" sz="3600" dirty="0" smtClean="0"/>
              <a:t>Relaxed presidency</a:t>
            </a:r>
          </a:p>
          <a:p>
            <a:pPr>
              <a:lnSpc>
                <a:spcPct val="80000"/>
              </a:lnSpc>
            </a:pPr>
            <a:r>
              <a:rPr lang="en-US" altLang="en-US" sz="3600" dirty="0" smtClean="0"/>
              <a:t>Deeply religious</a:t>
            </a:r>
            <a:endParaRPr lang="en-US" altLang="en-US" sz="3600" dirty="0"/>
          </a:p>
          <a:p>
            <a:endParaRPr lang="en-US" sz="3600" dirty="0"/>
          </a:p>
        </p:txBody>
      </p:sp>
      <p:pic>
        <p:nvPicPr>
          <p:cNvPr id="5" name="Picture 10" descr="Photo of Jimmy Carter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197620"/>
            <a:ext cx="5232400" cy="53311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786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514181"/>
            <a:ext cx="12192000" cy="1325563"/>
          </a:xfrm>
        </p:spPr>
        <p:txBody>
          <a:bodyPr/>
          <a:lstStyle/>
          <a:p>
            <a:r>
              <a:rPr lang="en-US" dirty="0" smtClean="0"/>
              <a:t>The Rest of the ’70s: Carter (</a:t>
            </a:r>
            <a:r>
              <a:rPr lang="en-US" dirty="0" smtClean="0">
                <a:hlinkClick r:id="rId2"/>
              </a:rPr>
              <a:t>Ford </a:t>
            </a:r>
            <a:r>
              <a:rPr lang="en-US" dirty="0" smtClean="0"/>
              <a:t>did very little)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-1"/>
            <a:ext cx="12192000" cy="5514181"/>
          </a:xfrm>
        </p:spPr>
        <p:txBody>
          <a:bodyPr/>
          <a:lstStyle/>
          <a:p>
            <a:r>
              <a:rPr lang="en-US" dirty="0" smtClean="0"/>
              <a:t>Energy Crisis</a:t>
            </a:r>
          </a:p>
          <a:p>
            <a:pPr lvl="1"/>
            <a:r>
              <a:rPr lang="en-US" dirty="0" smtClean="0"/>
              <a:t>National Energy Act, </a:t>
            </a:r>
            <a:r>
              <a:rPr lang="en-US" dirty="0" smtClean="0">
                <a:hlinkClick r:id="rId3"/>
              </a:rPr>
              <a:t>Malaise Speech</a:t>
            </a:r>
            <a:endParaRPr lang="en-US" dirty="0" smtClean="0"/>
          </a:p>
          <a:p>
            <a:r>
              <a:rPr lang="en-US" dirty="0" smtClean="0"/>
              <a:t>Camp David Accords </a:t>
            </a:r>
          </a:p>
          <a:p>
            <a:pPr lvl="1"/>
            <a:r>
              <a:rPr lang="en-US" dirty="0" smtClean="0"/>
              <a:t>Egypt gets land back that Israel took in 1967 (and kept in 1973) Wars</a:t>
            </a:r>
          </a:p>
          <a:p>
            <a:r>
              <a:rPr lang="en-US" dirty="0" smtClean="0"/>
              <a:t>Iran Hostage Crisis</a:t>
            </a:r>
          </a:p>
          <a:p>
            <a:pPr lvl="1"/>
            <a:r>
              <a:rPr lang="en-US" dirty="0" smtClean="0"/>
              <a:t>Let’s talk</a:t>
            </a:r>
          </a:p>
          <a:p>
            <a:r>
              <a:rPr lang="en-US" dirty="0" smtClean="0"/>
              <a:t>Environmental Protection</a:t>
            </a:r>
          </a:p>
          <a:p>
            <a:pPr lvl="1"/>
            <a:r>
              <a:rPr lang="en-US" dirty="0" smtClean="0"/>
              <a:t>Clean Water Act</a:t>
            </a:r>
          </a:p>
          <a:p>
            <a:pPr lvl="1"/>
            <a:r>
              <a:rPr lang="en-US" dirty="0" smtClean="0">
                <a:hlinkClick r:id="rId4"/>
              </a:rPr>
              <a:t>Three Mile Island </a:t>
            </a:r>
            <a:endParaRPr lang="en-US" dirty="0" smtClean="0"/>
          </a:p>
          <a:p>
            <a:r>
              <a:rPr lang="en-US" dirty="0" smtClean="0"/>
              <a:t>Baby Bust</a:t>
            </a:r>
          </a:p>
          <a:p>
            <a:r>
              <a:rPr lang="en-US" dirty="0" smtClean="0"/>
              <a:t>Rustbelt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02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Carter Faces Problems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44601"/>
            <a:ext cx="5384800" cy="4525963"/>
          </a:xfrm>
        </p:spPr>
        <p:txBody>
          <a:bodyPr>
            <a:noAutofit/>
          </a:bodyPr>
          <a:lstStyle/>
          <a:p>
            <a:r>
              <a:rPr lang="en-US" sz="3600" dirty="0" smtClean="0"/>
              <a:t>Energy Crisis: reliance on foreign oil</a:t>
            </a:r>
          </a:p>
          <a:p>
            <a:r>
              <a:rPr lang="en-US" sz="3600" dirty="0" smtClean="0"/>
              <a:t>Creates Department of Energy</a:t>
            </a:r>
          </a:p>
          <a:p>
            <a:r>
              <a:rPr lang="en-US" sz="3600" dirty="0" smtClean="0"/>
              <a:t>Passes the National Energy Act</a:t>
            </a:r>
          </a:p>
          <a:p>
            <a:r>
              <a:rPr lang="en-US" sz="3600" dirty="0" smtClean="0"/>
              <a:t>Tries to lessen the crisis but none of the programs formed worked well</a:t>
            </a:r>
          </a:p>
          <a:p>
            <a:endParaRPr lang="en-US" sz="3600" dirty="0" smtClean="0"/>
          </a:p>
          <a:p>
            <a:endParaRPr lang="en-US" sz="3600" dirty="0"/>
          </a:p>
        </p:txBody>
      </p:sp>
      <p:pic>
        <p:nvPicPr>
          <p:cNvPr id="6" name="Picture 4" descr="foreign_oi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3053644"/>
            <a:ext cx="5080000" cy="3499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thumbnail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766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522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Economic Crisis 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55701"/>
            <a:ext cx="5994400" cy="4970464"/>
          </a:xfrm>
        </p:spPr>
        <p:txBody>
          <a:bodyPr>
            <a:noAutofit/>
          </a:bodyPr>
          <a:lstStyle/>
          <a:p>
            <a:r>
              <a:rPr lang="en-US" sz="3600" dirty="0" smtClean="0"/>
              <a:t>Violence in the Middle East produces fuel shortage in U.S.</a:t>
            </a:r>
          </a:p>
          <a:p>
            <a:r>
              <a:rPr lang="en-US" sz="3600" dirty="0" smtClean="0"/>
              <a:t>Inflation rises from 7.6% to 11.3% in 1979, 14% in 1980</a:t>
            </a:r>
          </a:p>
          <a:p>
            <a:r>
              <a:rPr lang="en-US" sz="3600" dirty="0" smtClean="0"/>
              <a:t>Standard of Living goes from 1</a:t>
            </a:r>
            <a:r>
              <a:rPr lang="en-US" sz="3600" baseline="30000" dirty="0" smtClean="0"/>
              <a:t>st</a:t>
            </a:r>
            <a:r>
              <a:rPr lang="en-US" sz="3600" dirty="0" smtClean="0"/>
              <a:t> to 5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place in the word</a:t>
            </a:r>
          </a:p>
          <a:p>
            <a:r>
              <a:rPr lang="en-US" sz="3600" dirty="0" smtClean="0"/>
              <a:t>Manufacturing jobs begin to decrease</a:t>
            </a:r>
          </a:p>
          <a:p>
            <a:endParaRPr lang="en-US" sz="3600" dirty="0"/>
          </a:p>
        </p:txBody>
      </p:sp>
      <p:pic>
        <p:nvPicPr>
          <p:cNvPr id="5" name="Picture 3" descr="imgInflationRate.gif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147553"/>
            <a:ext cx="5803900" cy="5365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701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24000" y="274638"/>
            <a:ext cx="8229600" cy="1143000"/>
          </a:xfrm>
        </p:spPr>
        <p:txBody>
          <a:bodyPr/>
          <a:lstStyle/>
          <a:p>
            <a:r>
              <a:rPr lang="en-US" dirty="0" smtClean="0"/>
              <a:t>Civil Rights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0" y="1079501"/>
            <a:ext cx="7150100" cy="45259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His administration included more minorities and women than any other administration</a:t>
            </a:r>
          </a:p>
          <a:p>
            <a:r>
              <a:rPr lang="en-US" sz="4000" dirty="0" smtClean="0"/>
              <a:t>Regents of California v. Bakke-  upheld affirmative action, but race can’t be the deterring factor</a:t>
            </a:r>
            <a:endParaRPr lang="en-US" sz="4000" dirty="0"/>
          </a:p>
        </p:txBody>
      </p:sp>
      <p:pic>
        <p:nvPicPr>
          <p:cNvPr id="1026" name="Picture 2" descr="Regents of the University of California v. Bakk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100" y="246138"/>
            <a:ext cx="4787900" cy="6611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747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en-US" dirty="0" smtClean="0"/>
              <a:t>Carter’s Foreign Policy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32300" y="1143000"/>
            <a:ext cx="7150100" cy="4525963"/>
          </a:xfrm>
        </p:spPr>
        <p:txBody>
          <a:bodyPr>
            <a:noAutofit/>
          </a:bodyPr>
          <a:lstStyle/>
          <a:p>
            <a:r>
              <a:rPr lang="en-US" sz="4000" dirty="0" smtClean="0"/>
              <a:t>Promotes human rights throughout the world</a:t>
            </a:r>
          </a:p>
          <a:p>
            <a:r>
              <a:rPr lang="en-US" sz="4000" dirty="0" smtClean="0"/>
              <a:t>1977 signed treaty that gave Panama the rights to the Panama Canal Dec 31, 1999</a:t>
            </a:r>
          </a:p>
          <a:p>
            <a:r>
              <a:rPr lang="en-US" sz="4000" dirty="0" smtClean="0"/>
              <a:t>Will win Nobel Peace Prize for his efforts of world peace</a:t>
            </a:r>
            <a:endParaRPr lang="en-US" sz="4000" dirty="0"/>
          </a:p>
        </p:txBody>
      </p:sp>
      <p:pic>
        <p:nvPicPr>
          <p:cNvPr id="5" name="Picture 13" descr="2003010300170820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234853"/>
            <a:ext cx="4191000" cy="5458047"/>
          </a:xfrm>
          <a:prstGeom prst="rect">
            <a:avLst/>
          </a:prstGeom>
          <a:noFill/>
          <a:ln w="38100">
            <a:solidFill>
              <a:srgbClr val="FFCC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281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Collapse of Detente</a:t>
            </a:r>
            <a:endParaRPr lang="en-US" u="sn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7900" y="1349665"/>
            <a:ext cx="7404100" cy="5127335"/>
          </a:xfrm>
        </p:spPr>
        <p:txBody>
          <a:bodyPr>
            <a:normAutofit/>
          </a:bodyPr>
          <a:lstStyle/>
          <a:p>
            <a:r>
              <a:rPr lang="en-US" sz="4000" dirty="0"/>
              <a:t>SALT II talks delayed</a:t>
            </a:r>
          </a:p>
          <a:p>
            <a:pPr marL="685800" lvl="1">
              <a:buFontTx/>
              <a:buChar char="-"/>
            </a:pPr>
            <a:r>
              <a:rPr lang="en-US" sz="3600" dirty="0"/>
              <a:t>December 1979 Soviets invade Afghanistan</a:t>
            </a:r>
          </a:p>
          <a:p>
            <a:pPr marL="685800" lvl="1">
              <a:buFontTx/>
              <a:buChar char="-"/>
            </a:pPr>
            <a:r>
              <a:rPr lang="en-US" sz="3600" dirty="0"/>
              <a:t>Carter places economic sanctions</a:t>
            </a:r>
          </a:p>
          <a:p>
            <a:pPr marL="685800" lvl="1">
              <a:buFontTx/>
              <a:buChar char="-"/>
            </a:pPr>
            <a:r>
              <a:rPr lang="en-US" sz="3600" dirty="0"/>
              <a:t>Grain embargo</a:t>
            </a:r>
          </a:p>
          <a:p>
            <a:pPr marL="685800" lvl="1">
              <a:buFontTx/>
              <a:buChar char="-"/>
            </a:pPr>
            <a:r>
              <a:rPr lang="en-US" sz="3600" dirty="0"/>
              <a:t>Carter lets SALT II die</a:t>
            </a:r>
          </a:p>
          <a:p>
            <a:pPr marL="685800" lvl="1">
              <a:buFontTx/>
              <a:buChar char="-"/>
            </a:pPr>
            <a:r>
              <a:rPr lang="en-US" sz="3600" dirty="0"/>
              <a:t>U.S. boycotts 1980 Summer </a:t>
            </a:r>
            <a:r>
              <a:rPr lang="en-US" sz="3600" dirty="0" smtClean="0"/>
              <a:t>Olympics in Moscow</a:t>
            </a:r>
            <a:endParaRPr lang="en-US" sz="3600" dirty="0"/>
          </a:p>
          <a:p>
            <a:endParaRPr lang="en-US" sz="4000" dirty="0"/>
          </a:p>
        </p:txBody>
      </p:sp>
      <p:pic>
        <p:nvPicPr>
          <p:cNvPr id="5" name="Picture 2" descr="http://t1.gstatic.com/images?q=tbn:ANd9GcSC_QboKfJi7b_zFmgM3CzGOqRM1NSuF9kcfQ0mQNlq2hiIMjmFnQ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9665"/>
            <a:ext cx="4660900" cy="5508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414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Iranian Hostage Crisis</a:t>
            </a:r>
            <a:endParaRPr lang="en-US" u="sn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61000" y="1447800"/>
            <a:ext cx="6731000" cy="50292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en-US" sz="3200" dirty="0">
                <a:sym typeface="Wingdings" pitchFamily="2" charset="2"/>
              </a:rPr>
              <a:t>Iran Crisis  originally, the US had supported the Shah, or ruler of Iran because they were a large supplier of oil to the US</a:t>
            </a:r>
          </a:p>
          <a:p>
            <a:pPr lvl="1">
              <a:lnSpc>
                <a:spcPct val="80000"/>
              </a:lnSpc>
            </a:pPr>
            <a:r>
              <a:rPr lang="en-US" altLang="en-US" sz="2800" dirty="0">
                <a:sym typeface="Wingdings" pitchFamily="2" charset="2"/>
              </a:rPr>
              <a:t>Shah became an oppressive ruler and very unpopular among the people</a:t>
            </a:r>
          </a:p>
          <a:p>
            <a:pPr lvl="1">
              <a:lnSpc>
                <a:spcPct val="80000"/>
              </a:lnSpc>
            </a:pPr>
            <a:r>
              <a:rPr lang="en-US" altLang="en-US" sz="2800" dirty="0">
                <a:sym typeface="Wingdings" pitchFamily="2" charset="2"/>
              </a:rPr>
              <a:t>The people forced him to flee in 1979</a:t>
            </a:r>
          </a:p>
          <a:p>
            <a:pPr>
              <a:lnSpc>
                <a:spcPct val="80000"/>
              </a:lnSpc>
            </a:pPr>
            <a:r>
              <a:rPr lang="en-US" altLang="en-US" sz="3200" dirty="0"/>
              <a:t>Ayatollah Khomeini </a:t>
            </a:r>
            <a:r>
              <a:rPr lang="en-US" altLang="en-US" sz="3200" dirty="0">
                <a:sym typeface="Wingdings" pitchFamily="2" charset="2"/>
              </a:rPr>
              <a:t> new ruler of Iran, greatly distrusted US </a:t>
            </a:r>
          </a:p>
          <a:p>
            <a:pPr>
              <a:lnSpc>
                <a:spcPct val="80000"/>
              </a:lnSpc>
            </a:pPr>
            <a:r>
              <a:rPr lang="en-US" altLang="en-US" sz="3200" dirty="0"/>
              <a:t>November, 1979 </a:t>
            </a:r>
            <a:r>
              <a:rPr lang="en-US" altLang="en-US" sz="3200" dirty="0">
                <a:sym typeface="Wingdings" pitchFamily="2" charset="2"/>
              </a:rPr>
              <a:t> revolutionaries stormed the American embassy and took 52 hostages</a:t>
            </a:r>
            <a:endParaRPr lang="en-US" altLang="en-US" sz="3200" dirty="0"/>
          </a:p>
          <a:p>
            <a:pPr marL="0" indent="0">
              <a:buNone/>
            </a:pPr>
            <a:endParaRPr lang="en-US" sz="3600" dirty="0"/>
          </a:p>
        </p:txBody>
      </p:sp>
      <p:pic>
        <p:nvPicPr>
          <p:cNvPr id="5" name="Picture 11" descr="Hostage Crisi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97001"/>
            <a:ext cx="5461000" cy="546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803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599</Words>
  <Application>Microsoft Office PowerPoint</Application>
  <PresentationFormat>Widescreen</PresentationFormat>
  <Paragraphs>122</Paragraphs>
  <Slides>30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Arial</vt:lpstr>
      <vt:lpstr>Calibri</vt:lpstr>
      <vt:lpstr>Calibri Light</vt:lpstr>
      <vt:lpstr>Comic Sans MS</vt:lpstr>
      <vt:lpstr>Tahoma</vt:lpstr>
      <vt:lpstr>Wingdings</vt:lpstr>
      <vt:lpstr>1_Office Theme</vt:lpstr>
      <vt:lpstr>2_Office Theme</vt:lpstr>
      <vt:lpstr>5_Office Theme</vt:lpstr>
      <vt:lpstr>The Rest of the ’70s: Carter (Ford did very little) </vt:lpstr>
      <vt:lpstr>Election of 1976</vt:lpstr>
      <vt:lpstr>Carter Presidency</vt:lpstr>
      <vt:lpstr>Carter Faces Problems</vt:lpstr>
      <vt:lpstr>Economic Crisis </vt:lpstr>
      <vt:lpstr>Civil Rights</vt:lpstr>
      <vt:lpstr>Carter’s Foreign Policy</vt:lpstr>
      <vt:lpstr>Collapse of Detente</vt:lpstr>
      <vt:lpstr>Iranian Hostage Crisis</vt:lpstr>
      <vt:lpstr>Iranian Hostage Crisis</vt:lpstr>
      <vt:lpstr>PowerPoint Presentation</vt:lpstr>
      <vt:lpstr>Environmental Movement</vt:lpstr>
      <vt:lpstr>Environmentalism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Camp David Accords 1979</vt:lpstr>
      <vt:lpstr>Camp David Accords 1979</vt:lpstr>
      <vt:lpstr>Anwar Sadat</vt:lpstr>
      <vt:lpstr>Egypt officially recognizes Israel’s existence.</vt:lpstr>
      <vt:lpstr>PowerPoint Presentation</vt:lpstr>
      <vt:lpstr>PowerPoint Presentation</vt:lpstr>
      <vt:lpstr>Sadat Assassinated</vt:lpstr>
      <vt:lpstr>PowerPoint Presentation</vt:lpstr>
      <vt:lpstr>PowerPoint Presentation</vt:lpstr>
      <vt:lpstr>PowerPoint Presentation</vt:lpstr>
      <vt:lpstr>The Rest of the ’70s: Carter (Ford did very little) </vt:lpstr>
    </vt:vector>
  </TitlesOfParts>
  <Company>Issaquah School District 411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Rest of the ’70s: Carter (Ford did very little) </dc:title>
  <dc:creator>Matheny, Ross</dc:creator>
  <cp:lastModifiedBy>Matheny, Ross</cp:lastModifiedBy>
  <cp:revision>1</cp:revision>
  <dcterms:created xsi:type="dcterms:W3CDTF">2019-06-10T14:54:13Z</dcterms:created>
  <dcterms:modified xsi:type="dcterms:W3CDTF">2019-06-10T14:54:33Z</dcterms:modified>
</cp:coreProperties>
</file>