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7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8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8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92E3-24B6-4C28-9237-CFBB00883DD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F8CD-3374-42CC-8BF5-ADE2F50B3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331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6900" cy="6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8000" cy="68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9400" cy="66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31642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1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99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8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-4763"/>
            <a:ext cx="1149667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4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3384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0"/>
            <a:ext cx="11971445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11731116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6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2017-11-15T16:17:27Z</dcterms:created>
  <dcterms:modified xsi:type="dcterms:W3CDTF">2017-11-15T16:18:39Z</dcterms:modified>
</cp:coreProperties>
</file>