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5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5681-EFEC-4621-9D41-2F8C1BEECF15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7339-A28D-48F4-A6F1-58BC1A9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9864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0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53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20362" cy="67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77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6211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9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8186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51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3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300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989"/>
            <a:ext cx="10755312" cy="66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8355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0726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96612" cy="69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35959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374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25" y="0"/>
            <a:ext cx="1218189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2017-10-25T22:10:21Z</dcterms:created>
  <dcterms:modified xsi:type="dcterms:W3CDTF">2017-10-25T22:18:34Z</dcterms:modified>
</cp:coreProperties>
</file>