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57" d="100"/>
          <a:sy n="57" d="100"/>
        </p:scale>
        <p:origin x="72" y="4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762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7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07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763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05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405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832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4984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5370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7869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01E6BF-DEAA-4E3E-973B-94B301984C60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4EDF2-F2DA-4C73-983C-BECC1923B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6896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142875"/>
            <a:ext cx="1160145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035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237" y="200025"/>
            <a:ext cx="11515725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8527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0"/>
            <a:ext cx="10007600" cy="679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818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1104900"/>
            <a:ext cx="11553825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80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39712"/>
            <a:ext cx="114300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6492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87" y="104774"/>
            <a:ext cx="12095995" cy="293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64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73025"/>
            <a:ext cx="11496675" cy="6784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3057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0"/>
            <a:ext cx="11606665" cy="520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76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" y="0"/>
            <a:ext cx="11430000" cy="6697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83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294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129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512" y="0"/>
            <a:ext cx="11469669" cy="589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107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9056" cy="577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674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800" y="47625"/>
            <a:ext cx="9791700" cy="6810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6100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1"/>
            <a:ext cx="11971867" cy="617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128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7175" y="1528762"/>
            <a:ext cx="11677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00458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987" y="169862"/>
            <a:ext cx="1109662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587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Widescreen</PresentationFormat>
  <Paragraphs>0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3</cp:revision>
  <dcterms:created xsi:type="dcterms:W3CDTF">2017-10-06T16:01:01Z</dcterms:created>
  <dcterms:modified xsi:type="dcterms:W3CDTF">2017-10-13T15:12:47Z</dcterms:modified>
</cp:coreProperties>
</file>