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8367-DAFF-4ED7-911F-B57BD5EF1E1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3558-11E5-4942-AC7A-DAD35F31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0"/>
            <a:ext cx="1181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195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0"/>
            <a:ext cx="115157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-1"/>
            <a:ext cx="1196198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8372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" y="0"/>
            <a:ext cx="12136688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4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10747375" cy="67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0"/>
            <a:ext cx="11962633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12078083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6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0"/>
            <a:ext cx="1182195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8600"/>
            <a:ext cx="11544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0"/>
            <a:ext cx="11591925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2017-10-06T15:33:36Z</dcterms:created>
  <dcterms:modified xsi:type="dcterms:W3CDTF">2017-10-06T15:33:50Z</dcterms:modified>
</cp:coreProperties>
</file>