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27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29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60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30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2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8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5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81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47B6-7FE8-4AC1-B8C1-C48DD2BB4D71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D4552-F636-4652-8DAC-DFFDAA06D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8614" cy="64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64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69825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9" y="0"/>
            <a:ext cx="11183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35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596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22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26900" cy="55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33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2862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919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44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9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9871" cy="55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7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2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9600" cy="633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74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331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159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7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2</cp:revision>
  <dcterms:created xsi:type="dcterms:W3CDTF">2018-01-22T18:28:31Z</dcterms:created>
  <dcterms:modified xsi:type="dcterms:W3CDTF">2018-01-22T18:29:22Z</dcterms:modified>
</cp:coreProperties>
</file>