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9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465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5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214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024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288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8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339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00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15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179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92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1A53F4-79EB-471B-A276-58CD04807299}" type="datetimeFigureOut">
              <a:rPr lang="en-US" smtClean="0"/>
              <a:t>1/16/2018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3F1877-3152-49F7-A90D-829B95F7FF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58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30353" cy="657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3612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0564" cy="482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17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6161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9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4878" cy="647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2941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79682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393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39576" cy="651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71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45060" cy="574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0803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086513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2192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5222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632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36002" cy="641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7021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221406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88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Issaquah School District 411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Matheny, Ross</dc:creator>
  <cp:lastModifiedBy>Matheny, Ross</cp:lastModifiedBy>
  <cp:revision>1</cp:revision>
  <dcterms:created xsi:type="dcterms:W3CDTF">2018-01-16T16:04:56Z</dcterms:created>
  <dcterms:modified xsi:type="dcterms:W3CDTF">2018-01-16T16:05:13Z</dcterms:modified>
</cp:coreProperties>
</file>