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8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6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0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6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0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8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4888-0762-45C1-99B6-2F6F7933426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DCEC-7D8B-4E2B-972F-AF5E744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6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1861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3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687"/>
            <a:ext cx="12165543" cy="52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3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722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6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39600" cy="67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9"/>
            <a:ext cx="12129780" cy="53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6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395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7307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6900" cy="67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-14288"/>
            <a:ext cx="1156335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0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4775" cy="69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9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0700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001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" y="0"/>
            <a:ext cx="12084943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8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4</cp:revision>
  <dcterms:created xsi:type="dcterms:W3CDTF">2017-12-18T15:55:34Z</dcterms:created>
  <dcterms:modified xsi:type="dcterms:W3CDTF">2017-12-18T16:05:05Z</dcterms:modified>
</cp:coreProperties>
</file>