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0CEB-83B0-4045-9FD0-597D71FD155F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AE0-F764-40FC-ACBB-D3978B487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8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0CEB-83B0-4045-9FD0-597D71FD155F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AE0-F764-40FC-ACBB-D3978B487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9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0CEB-83B0-4045-9FD0-597D71FD155F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AE0-F764-40FC-ACBB-D3978B487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0CEB-83B0-4045-9FD0-597D71FD155F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AE0-F764-40FC-ACBB-D3978B487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0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0CEB-83B0-4045-9FD0-597D71FD155F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AE0-F764-40FC-ACBB-D3978B487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5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0CEB-83B0-4045-9FD0-597D71FD155F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AE0-F764-40FC-ACBB-D3978B487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8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0CEB-83B0-4045-9FD0-597D71FD155F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AE0-F764-40FC-ACBB-D3978B487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0CEB-83B0-4045-9FD0-597D71FD155F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AE0-F764-40FC-ACBB-D3978B487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7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0CEB-83B0-4045-9FD0-597D71FD155F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AE0-F764-40FC-ACBB-D3978B487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2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0CEB-83B0-4045-9FD0-597D71FD155F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AE0-F764-40FC-ACBB-D3978B487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7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0CEB-83B0-4045-9FD0-597D71FD155F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AE0-F764-40FC-ACBB-D3978B487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8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90CEB-83B0-4045-9FD0-597D71FD155F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58AE0-F764-40FC-ACBB-D3978B487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-1"/>
            <a:ext cx="10398125" cy="689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26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"/>
            <a:ext cx="12065957" cy="5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0426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2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2705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83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3882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50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11526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9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7625"/>
            <a:ext cx="115062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0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" y="71438"/>
            <a:ext cx="11884391" cy="631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0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" y="0"/>
            <a:ext cx="1152525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7" y="0"/>
            <a:ext cx="11802978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7725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4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19062"/>
            <a:ext cx="1151572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7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077700" cy="653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60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0582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12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3</cp:revision>
  <dcterms:created xsi:type="dcterms:W3CDTF">2017-12-12T16:52:16Z</dcterms:created>
  <dcterms:modified xsi:type="dcterms:W3CDTF">2017-12-12T17:32:15Z</dcterms:modified>
</cp:coreProperties>
</file>