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53796-AF58-424F-AD45-CA2E78CAF868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3638-BD92-4118-86D6-4DCACBF43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30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53796-AF58-424F-AD45-CA2E78CAF868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3638-BD92-4118-86D6-4DCACBF43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532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53796-AF58-424F-AD45-CA2E78CAF868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3638-BD92-4118-86D6-4DCACBF43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169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53796-AF58-424F-AD45-CA2E78CAF868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3638-BD92-4118-86D6-4DCACBF43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45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53796-AF58-424F-AD45-CA2E78CAF868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3638-BD92-4118-86D6-4DCACBF43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27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53796-AF58-424F-AD45-CA2E78CAF868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3638-BD92-4118-86D6-4DCACBF43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313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53796-AF58-424F-AD45-CA2E78CAF868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3638-BD92-4118-86D6-4DCACBF43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32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53796-AF58-424F-AD45-CA2E78CAF868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3638-BD92-4118-86D6-4DCACBF43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78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53796-AF58-424F-AD45-CA2E78CAF868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3638-BD92-4118-86D6-4DCACBF43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528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53796-AF58-424F-AD45-CA2E78CAF868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3638-BD92-4118-86D6-4DCACBF43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5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53796-AF58-424F-AD45-CA2E78CAF868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3638-BD92-4118-86D6-4DCACBF43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96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53796-AF58-424F-AD45-CA2E78CAF868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93638-BD92-4118-86D6-4DCACBF43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49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0"/>
            <a:ext cx="12084050" cy="675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69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11506200" cy="695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76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01500" cy="66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47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018384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882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93662"/>
            <a:ext cx="11601450" cy="65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569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2287" cy="664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39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20715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260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03100" cy="66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445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25" y="0"/>
            <a:ext cx="12079086" cy="565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525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14200" cy="677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984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6235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361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5692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50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0"/>
            <a:ext cx="11887200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90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094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245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966"/>
            <a:ext cx="12052299" cy="680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73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Issaquah School District 411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Matheny, Ross</dc:creator>
  <cp:lastModifiedBy>Matheny, Ross</cp:lastModifiedBy>
  <cp:revision>3</cp:revision>
  <dcterms:created xsi:type="dcterms:W3CDTF">2017-11-15T16:21:59Z</dcterms:created>
  <dcterms:modified xsi:type="dcterms:W3CDTF">2017-11-15T16:32:31Z</dcterms:modified>
</cp:coreProperties>
</file>