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5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6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9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4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852C-B9A1-4567-BA80-AC52F67C35E3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A388-2242-4ACD-B5E5-53DC5750D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338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03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66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" y="139700"/>
            <a:ext cx="114966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0"/>
            <a:ext cx="114585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7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87"/>
            <a:ext cx="12130251" cy="42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6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-1"/>
            <a:ext cx="1181807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5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75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187"/>
            <a:ext cx="11968863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0" y="65088"/>
            <a:ext cx="10795077" cy="67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6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0"/>
            <a:ext cx="11668125" cy="63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52400"/>
            <a:ext cx="115347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14299"/>
            <a:ext cx="11515725" cy="62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38100"/>
            <a:ext cx="115347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9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2017-12-05T15:57:45Z</dcterms:created>
  <dcterms:modified xsi:type="dcterms:W3CDTF">2017-12-05T15:58:00Z</dcterms:modified>
</cp:coreProperties>
</file>