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9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CE1B8-5083-4D7F-AAFD-9AB03EB1E891}" type="datetimeFigureOut">
              <a:rPr lang="en-US" smtClean="0"/>
              <a:t>11/22/2017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B6DDF-69B4-4456-91A4-172D1E38E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304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CE1B8-5083-4D7F-AAFD-9AB03EB1E891}" type="datetimeFigureOut">
              <a:rPr lang="en-US" smtClean="0"/>
              <a:t>11/22/2017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B6DDF-69B4-4456-91A4-172D1E38E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089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CE1B8-5083-4D7F-AAFD-9AB03EB1E891}" type="datetimeFigureOut">
              <a:rPr lang="en-US" smtClean="0"/>
              <a:t>11/22/2017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B6DDF-69B4-4456-91A4-172D1E38E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841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CE1B8-5083-4D7F-AAFD-9AB03EB1E891}" type="datetimeFigureOut">
              <a:rPr lang="en-US" smtClean="0"/>
              <a:t>11/22/2017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B6DDF-69B4-4456-91A4-172D1E38E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260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CE1B8-5083-4D7F-AAFD-9AB03EB1E891}" type="datetimeFigureOut">
              <a:rPr lang="en-US" smtClean="0"/>
              <a:t>11/22/2017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B6DDF-69B4-4456-91A4-172D1E38E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944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CE1B8-5083-4D7F-AAFD-9AB03EB1E891}" type="datetimeFigureOut">
              <a:rPr lang="en-US" smtClean="0"/>
              <a:t>11/22/2017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B6DDF-69B4-4456-91A4-172D1E38E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583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CE1B8-5083-4D7F-AAFD-9AB03EB1E891}" type="datetimeFigureOut">
              <a:rPr lang="en-US" smtClean="0"/>
              <a:t>11/22/2017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B6DDF-69B4-4456-91A4-172D1E38E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959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CE1B8-5083-4D7F-AAFD-9AB03EB1E891}" type="datetimeFigureOut">
              <a:rPr lang="en-US" smtClean="0"/>
              <a:t>11/22/2017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B6DDF-69B4-4456-91A4-172D1E38E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758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CE1B8-5083-4D7F-AAFD-9AB03EB1E891}" type="datetimeFigureOut">
              <a:rPr lang="en-US" smtClean="0"/>
              <a:t>11/22/2017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B6DDF-69B4-4456-91A4-172D1E38E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32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CE1B8-5083-4D7F-AAFD-9AB03EB1E891}" type="datetimeFigureOut">
              <a:rPr lang="en-US" smtClean="0"/>
              <a:t>11/22/2017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B6DDF-69B4-4456-91A4-172D1E38E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071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CE1B8-5083-4D7F-AAFD-9AB03EB1E891}" type="datetimeFigureOut">
              <a:rPr lang="en-US" smtClean="0"/>
              <a:t>11/22/2017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B6DDF-69B4-4456-91A4-172D1E38E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696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1CE1B8-5083-4D7F-AAFD-9AB03EB1E891}" type="datetimeFigureOut">
              <a:rPr lang="en-US" smtClean="0"/>
              <a:t>11/22/2017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9B6DDF-69B4-4456-91A4-172D1E38E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815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224" y="0"/>
            <a:ext cx="11572875" cy="645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1277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937" y="0"/>
            <a:ext cx="11730938" cy="600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114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63636" cy="557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4223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75" y="0"/>
            <a:ext cx="11917978" cy="524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5084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74" y="0"/>
            <a:ext cx="11903949" cy="600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151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5557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8009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5629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" y="0"/>
            <a:ext cx="11082337" cy="6904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5990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256" y="166692"/>
            <a:ext cx="10377487" cy="6691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0556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987" y="0"/>
            <a:ext cx="116300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603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300" y="0"/>
            <a:ext cx="112171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2833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57055" cy="629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8654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399" y="0"/>
            <a:ext cx="10575925" cy="6983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2293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3675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574" y="0"/>
            <a:ext cx="11649911" cy="589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9191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0</Words>
  <Application>Microsoft Office PowerPoint</Application>
  <PresentationFormat>Widescreen</PresentationFormat>
  <Paragraphs>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Issaquah School District 411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Matheny, Ross</dc:creator>
  <cp:lastModifiedBy>Matheny, Ross</cp:lastModifiedBy>
  <cp:revision>2</cp:revision>
  <dcterms:created xsi:type="dcterms:W3CDTF">2017-11-22T18:22:21Z</dcterms:created>
  <dcterms:modified xsi:type="dcterms:W3CDTF">2017-11-22T18:49:22Z</dcterms:modified>
</cp:coreProperties>
</file>