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6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3D0E-2266-4432-8E1B-EF8BD3C9655F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A0ED-65DD-4E3A-B77D-B9AB2FE8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0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049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426700" cy="6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210800" cy="67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" y="0"/>
            <a:ext cx="1177814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90487"/>
            <a:ext cx="10074275" cy="66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3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2" y="0"/>
            <a:ext cx="9844088" cy="6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0"/>
            <a:ext cx="10136188" cy="67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7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3911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2017-09-19T22:18:25Z</dcterms:created>
  <dcterms:modified xsi:type="dcterms:W3CDTF">2017-09-19T22:18:41Z</dcterms:modified>
</cp:coreProperties>
</file>