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4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D004-DCD9-40B4-977D-C430D5D3CEE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2F54-A02B-4A39-911D-48782C7F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6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3166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49100" cy="68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7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45800" cy="68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88800" cy="67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8908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7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9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2</cp:revision>
  <dcterms:created xsi:type="dcterms:W3CDTF">2017-09-19T22:03:38Z</dcterms:created>
  <dcterms:modified xsi:type="dcterms:W3CDTF">2017-09-19T22:07:03Z</dcterms:modified>
</cp:coreProperties>
</file>