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0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BB13-B28F-4E8F-9A8C-77347F86F305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9227-EDBE-463E-9C32-E6FB544E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"/>
            <a:ext cx="116205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4" y="0"/>
            <a:ext cx="11262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0"/>
            <a:ext cx="11306175" cy="68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078448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6675"/>
            <a:ext cx="114871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1" y="0"/>
            <a:ext cx="10897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9488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9" y="0"/>
            <a:ext cx="11642415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151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6022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9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352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6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2</cp:revision>
  <dcterms:created xsi:type="dcterms:W3CDTF">2018-12-19T16:52:45Z</dcterms:created>
  <dcterms:modified xsi:type="dcterms:W3CDTF">2018-12-19T17:42:15Z</dcterms:modified>
</cp:coreProperties>
</file>