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34EE6-911B-4EFF-B548-2AAD33E637F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BF8B-F605-4D47-802C-637B59EA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9077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91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5"/>
            <a:ext cx="12077700" cy="7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12098418" cy="63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6" y="0"/>
            <a:ext cx="10759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4" y="0"/>
            <a:ext cx="11907409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05455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88800" cy="67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2175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0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4" y="0"/>
            <a:ext cx="11547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2018-10-02T14:49:10Z</dcterms:created>
  <dcterms:modified xsi:type="dcterms:W3CDTF">2018-10-02T14:49:24Z</dcterms:modified>
</cp:coreProperties>
</file>