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4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6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0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A0409-763E-4E8F-B51C-12DC1C3759BD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745B5-7F28-4EBE-8B87-DA9F798F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4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72975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82300" cy="68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4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4" y="0"/>
            <a:ext cx="10893425" cy="67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4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480800" cy="67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759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4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134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62947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82300" cy="67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55300" cy="68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4257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1291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54" y="0"/>
            <a:ext cx="9165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009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4446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21149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578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2019-06-10T15:11:32Z</dcterms:created>
  <dcterms:modified xsi:type="dcterms:W3CDTF">2019-06-10T15:12:15Z</dcterms:modified>
</cp:coreProperties>
</file>