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2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2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2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103D0-734C-4E6E-B6FB-1A206CFF9B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31F4-A452-45B5-A729-C695E27A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8000" cy="68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3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9050"/>
            <a:ext cx="115252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1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07" y="0"/>
            <a:ext cx="1078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7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0"/>
            <a:ext cx="11574463" cy="67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2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2300" cy="67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87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319"/>
            <a:ext cx="10312379" cy="68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52387"/>
            <a:ext cx="111918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4579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9321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2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6992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78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0"/>
            <a:ext cx="11711517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0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5041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0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4097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7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5332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1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425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3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67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1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98" y="0"/>
            <a:ext cx="11000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6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3773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2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51" y="0"/>
            <a:ext cx="11138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7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-1"/>
            <a:ext cx="8631238" cy="68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3</cp:revision>
  <dcterms:created xsi:type="dcterms:W3CDTF">2018-05-30T16:23:33Z</dcterms:created>
  <dcterms:modified xsi:type="dcterms:W3CDTF">2018-05-30T16:35:04Z</dcterms:modified>
</cp:coreProperties>
</file>