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1D6D-2129-4947-B359-2F76D3C98AD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1ADB-C3D5-457D-943D-E0D4F0014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2715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7" y="0"/>
            <a:ext cx="103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5" y="0"/>
            <a:ext cx="1126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1805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9" y="0"/>
            <a:ext cx="1122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95337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406"/>
            <a:ext cx="12140632" cy="3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771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63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986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7625"/>
            <a:ext cx="114585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51" y="0"/>
            <a:ext cx="11287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9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361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0"/>
            <a:ext cx="1071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4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9525"/>
            <a:ext cx="115919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2018-05-29T15:24:33Z</dcterms:created>
  <dcterms:modified xsi:type="dcterms:W3CDTF">2018-05-29T15:29:19Z</dcterms:modified>
</cp:coreProperties>
</file>