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6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6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EAAD-2628-4003-A187-00211DBE78F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4796-7375-49A8-B61E-DF1B7229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1861800" cy="69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4200" cy="68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1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4200" cy="67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4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65000" cy="67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0943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949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95" y="0"/>
            <a:ext cx="10101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3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0633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2083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0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2636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277100" cy="68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58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4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6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2018-05-21T15:33:40Z</dcterms:created>
  <dcterms:modified xsi:type="dcterms:W3CDTF">2018-05-21T16:00:03Z</dcterms:modified>
</cp:coreProperties>
</file>