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01EC-BCA8-407C-ACFB-EC72BB939A9A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4769-1722-4FC4-AE37-FA1BC79E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724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2842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82" y="0"/>
            <a:ext cx="812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4" y="0"/>
            <a:ext cx="9559925" cy="68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0199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2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0"/>
            <a:ext cx="11691938" cy="67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844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3100" cy="69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912600" cy="68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1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6851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1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6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4" y="0"/>
            <a:ext cx="10857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6700"/>
            <a:ext cx="115157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36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3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"/>
            <a:ext cx="12246102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4</cp:revision>
  <dcterms:created xsi:type="dcterms:W3CDTF">2018-05-11T16:17:23Z</dcterms:created>
  <dcterms:modified xsi:type="dcterms:W3CDTF">2018-05-11T16:31:30Z</dcterms:modified>
</cp:coreProperties>
</file>