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23A0-B222-42DC-99AE-E412A7670BE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F4F2-CAFE-44AE-8684-4D929B7C6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3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23A0-B222-42DC-99AE-E412A7670BE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F4F2-CAFE-44AE-8684-4D929B7C6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1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23A0-B222-42DC-99AE-E412A7670BE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F4F2-CAFE-44AE-8684-4D929B7C6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9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23A0-B222-42DC-99AE-E412A7670BE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F4F2-CAFE-44AE-8684-4D929B7C6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8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23A0-B222-42DC-99AE-E412A7670BE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F4F2-CAFE-44AE-8684-4D929B7C6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0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23A0-B222-42DC-99AE-E412A7670BE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F4F2-CAFE-44AE-8684-4D929B7C6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2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23A0-B222-42DC-99AE-E412A7670BE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F4F2-CAFE-44AE-8684-4D929B7C6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23A0-B222-42DC-99AE-E412A7670BE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F4F2-CAFE-44AE-8684-4D929B7C6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1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23A0-B222-42DC-99AE-E412A7670BE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F4F2-CAFE-44AE-8684-4D929B7C6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4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23A0-B222-42DC-99AE-E412A7670BE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F4F2-CAFE-44AE-8684-4D929B7C6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1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23A0-B222-42DC-99AE-E412A7670BE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F4F2-CAFE-44AE-8684-4D929B7C6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2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B23A0-B222-42DC-99AE-E412A7670BE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1F4F2-CAFE-44AE-8684-4D929B7C6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1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9461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1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2923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1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91694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92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513483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2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790" y="0"/>
            <a:ext cx="5454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0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0"/>
            <a:ext cx="11437938" cy="67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02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82200" cy="677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0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0488"/>
            <a:ext cx="10972800" cy="698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3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401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38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1</cp:revision>
  <dcterms:created xsi:type="dcterms:W3CDTF">2019-09-23T15:41:11Z</dcterms:created>
  <dcterms:modified xsi:type="dcterms:W3CDTF">2019-09-23T15:41:34Z</dcterms:modified>
</cp:coreProperties>
</file>