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7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5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377F-2DC5-492C-BA94-7584DC7B27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FC22-CA36-4A63-AD90-440C624C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42862"/>
            <a:ext cx="115538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8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02367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1952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912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1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0" y="0"/>
            <a:ext cx="11326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"/>
            <a:ext cx="12194054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4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3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3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18" y="0"/>
            <a:ext cx="10789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0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849100" cy="67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71" y="0"/>
            <a:ext cx="10903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8317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2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682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0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400" cy="67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8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2356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402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2018-05-01T17:37:30Z</dcterms:created>
  <dcterms:modified xsi:type="dcterms:W3CDTF">2018-05-01T17:38:10Z</dcterms:modified>
</cp:coreProperties>
</file>