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2A6F-C1C0-4575-946F-EDD7584021E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E76F-FA4A-4008-B0E0-3A178FB66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7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2A6F-C1C0-4575-946F-EDD7584021E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E76F-FA4A-4008-B0E0-3A178FB66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2A6F-C1C0-4575-946F-EDD7584021E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E76F-FA4A-4008-B0E0-3A178FB66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7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2A6F-C1C0-4575-946F-EDD7584021E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E76F-FA4A-4008-B0E0-3A178FB66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3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2A6F-C1C0-4575-946F-EDD7584021E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E76F-FA4A-4008-B0E0-3A178FB66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5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2A6F-C1C0-4575-946F-EDD7584021E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E76F-FA4A-4008-B0E0-3A178FB66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5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2A6F-C1C0-4575-946F-EDD7584021E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E76F-FA4A-4008-B0E0-3A178FB66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2A6F-C1C0-4575-946F-EDD7584021E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E76F-FA4A-4008-B0E0-3A178FB66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3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2A6F-C1C0-4575-946F-EDD7584021E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E76F-FA4A-4008-B0E0-3A178FB66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6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2A6F-C1C0-4575-946F-EDD7584021E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E76F-FA4A-4008-B0E0-3A178FB66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5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2A6F-C1C0-4575-946F-EDD7584021E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E76F-FA4A-4008-B0E0-3A178FB66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4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92A6F-C1C0-4575-946F-EDD7584021E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8E76F-FA4A-4008-B0E0-3A178FB66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5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0"/>
            <a:ext cx="11685588" cy="679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5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704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0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18" y="0"/>
            <a:ext cx="11379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55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84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2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91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46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172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1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9242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1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0"/>
            <a:ext cx="1206905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8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4" y="-1"/>
            <a:ext cx="12055041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2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60" y="0"/>
            <a:ext cx="10762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8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812"/>
            <a:ext cx="12131045" cy="64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6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03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1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9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338"/>
            <a:ext cx="12227411" cy="65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27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2</cp:revision>
  <dcterms:created xsi:type="dcterms:W3CDTF">2018-05-01T15:46:10Z</dcterms:created>
  <dcterms:modified xsi:type="dcterms:W3CDTF">2018-05-01T15:53:59Z</dcterms:modified>
</cp:coreProperties>
</file>