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9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0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F0C5-936B-4E67-946B-72F87965381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7C41-C7A0-40CE-9C8A-F679188C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13" y="-14288"/>
            <a:ext cx="12620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4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639"/>
            <a:ext cx="11923712" cy="50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175173"/>
            <a:ext cx="11719935" cy="64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1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06"/>
            <a:ext cx="11945793" cy="58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3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1" y="1122255"/>
            <a:ext cx="12023869" cy="36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2"/>
            <a:ext cx="11921184" cy="71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5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752"/>
            <a:ext cx="12205277" cy="64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243321"/>
            <a:ext cx="12025601" cy="63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" y="365125"/>
            <a:ext cx="12111202" cy="62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3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3" y="455360"/>
            <a:ext cx="12112047" cy="61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6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2" y="365125"/>
            <a:ext cx="12112048" cy="61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4" y="271874"/>
            <a:ext cx="11935691" cy="60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" y="805998"/>
            <a:ext cx="11985048" cy="51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2</cp:revision>
  <dcterms:created xsi:type="dcterms:W3CDTF">2020-05-16T15:08:10Z</dcterms:created>
  <dcterms:modified xsi:type="dcterms:W3CDTF">2020-05-16T15:13:20Z</dcterms:modified>
</cp:coreProperties>
</file>