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9425-B236-45C4-98C9-8DE6AF72FE84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F6AA-850E-44D6-A313-29B4D122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1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9425-B236-45C4-98C9-8DE6AF72FE84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F6AA-850E-44D6-A313-29B4D122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9425-B236-45C4-98C9-8DE6AF72FE84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F6AA-850E-44D6-A313-29B4D122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6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9425-B236-45C4-98C9-8DE6AF72FE84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F6AA-850E-44D6-A313-29B4D122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1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9425-B236-45C4-98C9-8DE6AF72FE84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F6AA-850E-44D6-A313-29B4D122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0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9425-B236-45C4-98C9-8DE6AF72FE84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F6AA-850E-44D6-A313-29B4D122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5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9425-B236-45C4-98C9-8DE6AF72FE84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F6AA-850E-44D6-A313-29B4D122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9425-B236-45C4-98C9-8DE6AF72FE84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F6AA-850E-44D6-A313-29B4D122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9425-B236-45C4-98C9-8DE6AF72FE84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F6AA-850E-44D6-A313-29B4D122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8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9425-B236-45C4-98C9-8DE6AF72FE84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F6AA-850E-44D6-A313-29B4D122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7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9425-B236-45C4-98C9-8DE6AF72FE84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F6AA-850E-44D6-A313-29B4D122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9425-B236-45C4-98C9-8DE6AF72FE84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F6AA-850E-44D6-A313-29B4D122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0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1217107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" y="0"/>
            <a:ext cx="11863388" cy="55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1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0"/>
            <a:ext cx="12124099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1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64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8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2621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1094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1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255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5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8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34873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13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1</cp:revision>
  <dcterms:created xsi:type="dcterms:W3CDTF">2019-03-20T20:33:03Z</dcterms:created>
  <dcterms:modified xsi:type="dcterms:W3CDTF">2019-03-20T20:33:14Z</dcterms:modified>
</cp:coreProperties>
</file>