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8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2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9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9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6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AD68D-0F51-4AED-9CF9-E1B1509ACE6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9259-BE47-4EFB-92F7-AD24BB92F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652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4677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1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1589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6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56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5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71" y="0"/>
            <a:ext cx="11147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6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05" y="0"/>
            <a:ext cx="10312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5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205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" y="0"/>
            <a:ext cx="116871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55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0" y="0"/>
            <a:ext cx="11096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5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387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15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728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9715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5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0942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0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7"/>
            <a:ext cx="12098897" cy="3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67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16205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7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0"/>
            <a:ext cx="11601450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4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2"/>
            <a:ext cx="12188114" cy="64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9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1500" cy="62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0"/>
            <a:ext cx="116300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7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2018-03-08T15:45:40Z</dcterms:created>
  <dcterms:modified xsi:type="dcterms:W3CDTF">2018-03-08T15:45:53Z</dcterms:modified>
</cp:coreProperties>
</file>