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8CB9-7052-437B-82C2-E9D10F5F7EF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EE3E-AB28-4F5D-999C-D4ECCE13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2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8CB9-7052-437B-82C2-E9D10F5F7EF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EE3E-AB28-4F5D-999C-D4ECCE13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9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8CB9-7052-437B-82C2-E9D10F5F7EF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EE3E-AB28-4F5D-999C-D4ECCE13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8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8CB9-7052-437B-82C2-E9D10F5F7EF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EE3E-AB28-4F5D-999C-D4ECCE13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5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8CB9-7052-437B-82C2-E9D10F5F7EF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EE3E-AB28-4F5D-999C-D4ECCE13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3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8CB9-7052-437B-82C2-E9D10F5F7EF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EE3E-AB28-4F5D-999C-D4ECCE13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3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8CB9-7052-437B-82C2-E9D10F5F7EF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EE3E-AB28-4F5D-999C-D4ECCE13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4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8CB9-7052-437B-82C2-E9D10F5F7EF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EE3E-AB28-4F5D-999C-D4ECCE13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0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8CB9-7052-437B-82C2-E9D10F5F7EF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EE3E-AB28-4F5D-999C-D4ECCE13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8CB9-7052-437B-82C2-E9D10F5F7EF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EE3E-AB28-4F5D-999C-D4ECCE13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3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8CB9-7052-437B-82C2-E9D10F5F7EF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EE3E-AB28-4F5D-999C-D4ECCE13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1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08CB9-7052-437B-82C2-E9D10F5F7EF1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0EE3E-AB28-4F5D-999C-D4ECCE13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4"/>
            <a:ext cx="1202878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5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76200"/>
            <a:ext cx="110966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2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9939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645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2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48411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3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547687"/>
            <a:ext cx="115347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0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3567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2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4" y="0"/>
            <a:ext cx="8296275" cy="67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9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6715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142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5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4" y="0"/>
            <a:ext cx="10795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1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33337"/>
            <a:ext cx="115538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6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18" y="0"/>
            <a:ext cx="10737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4</cp:revision>
  <dcterms:created xsi:type="dcterms:W3CDTF">2018-01-23T20:59:02Z</dcterms:created>
  <dcterms:modified xsi:type="dcterms:W3CDTF">2018-01-23T21:06:47Z</dcterms:modified>
</cp:coreProperties>
</file>