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115-9C06-459A-AE93-76474FEB128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EA09-F1EA-493B-8D40-105320C7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2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115-9C06-459A-AE93-76474FEB128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EA09-F1EA-493B-8D40-105320C7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115-9C06-459A-AE93-76474FEB128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EA09-F1EA-493B-8D40-105320C7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1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115-9C06-459A-AE93-76474FEB128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EA09-F1EA-493B-8D40-105320C7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115-9C06-459A-AE93-76474FEB128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EA09-F1EA-493B-8D40-105320C7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3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115-9C06-459A-AE93-76474FEB128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EA09-F1EA-493B-8D40-105320C7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2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115-9C06-459A-AE93-76474FEB128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EA09-F1EA-493B-8D40-105320C7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115-9C06-459A-AE93-76474FEB128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EA09-F1EA-493B-8D40-105320C7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7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115-9C06-459A-AE93-76474FEB128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EA09-F1EA-493B-8D40-105320C7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115-9C06-459A-AE93-76474FEB128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EA09-F1EA-493B-8D40-105320C7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3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E115-9C06-459A-AE93-76474FEB128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EA09-F1EA-493B-8D40-105320C7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8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E115-9C06-459A-AE93-76474FEB128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FEA09-F1EA-493B-8D40-105320C7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0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66675"/>
            <a:ext cx="1159192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5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6642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3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1" y="0"/>
            <a:ext cx="11385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8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98333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3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2932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1584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2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489" y="0"/>
            <a:ext cx="5561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7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03788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6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4403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3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47625"/>
            <a:ext cx="93726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2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3212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1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" y="0"/>
            <a:ext cx="12072042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27345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5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4</cp:revision>
  <dcterms:created xsi:type="dcterms:W3CDTF">2018-01-23T16:55:47Z</dcterms:created>
  <dcterms:modified xsi:type="dcterms:W3CDTF">2018-01-23T17:49:23Z</dcterms:modified>
</cp:coreProperties>
</file>