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53BD-3CBA-47A9-8B86-4DF456B89C8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B85C-87AA-45D2-BACB-FF02580C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6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53BD-3CBA-47A9-8B86-4DF456B89C8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B85C-87AA-45D2-BACB-FF02580C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9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53BD-3CBA-47A9-8B86-4DF456B89C8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B85C-87AA-45D2-BACB-FF02580C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53BD-3CBA-47A9-8B86-4DF456B89C8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B85C-87AA-45D2-BACB-FF02580C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4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53BD-3CBA-47A9-8B86-4DF456B89C8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B85C-87AA-45D2-BACB-FF02580C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1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53BD-3CBA-47A9-8B86-4DF456B89C8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B85C-87AA-45D2-BACB-FF02580C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53BD-3CBA-47A9-8B86-4DF456B89C8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B85C-87AA-45D2-BACB-FF02580C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0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53BD-3CBA-47A9-8B86-4DF456B89C8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B85C-87AA-45D2-BACB-FF02580C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6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53BD-3CBA-47A9-8B86-4DF456B89C8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B85C-87AA-45D2-BACB-FF02580C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0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53BD-3CBA-47A9-8B86-4DF456B89C8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B85C-87AA-45D2-BACB-FF02580C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5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53BD-3CBA-47A9-8B86-4DF456B89C8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B85C-87AA-45D2-BACB-FF02580C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0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553BD-3CBA-47A9-8B86-4DF456B89C8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8B85C-87AA-45D2-BACB-FF02580C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7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20" y="0"/>
            <a:ext cx="10363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69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712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2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88"/>
            <a:ext cx="12008030" cy="63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67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87409" cy="49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2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06477" cy="57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3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85889" cy="65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2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232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5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-1"/>
            <a:ext cx="12051475" cy="343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1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1574" cy="49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066720" cy="48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3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4887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7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33375" cy="63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792462" cy="308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40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3</cp:revision>
  <dcterms:created xsi:type="dcterms:W3CDTF">2018-01-22T18:52:34Z</dcterms:created>
  <dcterms:modified xsi:type="dcterms:W3CDTF">2018-01-22T19:00:08Z</dcterms:modified>
</cp:coreProperties>
</file>