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8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8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9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0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3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2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9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9EF98-074D-497D-9C17-B6736C43C3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7C05-1831-406B-94F9-73894A9C87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2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otesmart.org/interest-groups#.WeDWyFtSzcs" TargetMode="External"/><Relationship Id="rId2" Type="http://schemas.openxmlformats.org/officeDocument/2006/relationships/hyperlink" Target="https://thebestschools.org/features/most-influential-think-tanks/?utm_referrer=https://www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secrets.org/pac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Think Tanks, Interest Groups, Super PACs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6001"/>
            <a:ext cx="12192000" cy="557106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Think Tanks: </a:t>
            </a:r>
            <a:r>
              <a:rPr lang="en-US" dirty="0"/>
              <a:t>performs research and advocacy concerning topics such as social policy, political strategy, economics, military, technology, and culture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3"/>
              </a:rPr>
              <a:t>Interest Groups: </a:t>
            </a:r>
            <a:r>
              <a:rPr lang="en-US" dirty="0"/>
              <a:t>any association of individuals or organizations, usually formally organized, that, on the basis of one or more shared concerns, attempts to influence public policy in its </a:t>
            </a:r>
            <a:r>
              <a:rPr lang="en-US" dirty="0" smtClean="0"/>
              <a:t>favor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Super PACs: </a:t>
            </a:r>
            <a:r>
              <a:rPr lang="en-US" dirty="0"/>
              <a:t>may raise unlimited sums of money from corporations, unions, associations and individuals, then spend unlimited sums to overtly advocate for or against political candidates.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4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slideplayer.com/18/6097517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-24114"/>
            <a:ext cx="11341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uthardsapgovandpolitics2014.weebly.com/uploads/2/6/5/1/26516819/7171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70981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2-www.webecoist.momtastic.com/assets/uploads/2009/02/l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32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8229600" cy="1143000"/>
          </a:xfrm>
        </p:spPr>
        <p:txBody>
          <a:bodyPr/>
          <a:lstStyle/>
          <a:p>
            <a:r>
              <a:rPr lang="en-US" dirty="0" smtClean="0"/>
              <a:t>Super Flyer!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12014200" cy="6019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Pick an interest group, think tank, or Super PAC!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Make an </a:t>
            </a:r>
            <a:r>
              <a:rPr lang="en-US" b="1" dirty="0" smtClean="0"/>
              <a:t>informative flyer:</a:t>
            </a:r>
          </a:p>
          <a:p>
            <a:r>
              <a:rPr lang="en-US" sz="4400" b="1" dirty="0">
                <a:solidFill>
                  <a:srgbClr val="0070C0"/>
                </a:solidFill>
              </a:rPr>
              <a:t>Name of group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Mission</a:t>
            </a:r>
          </a:p>
          <a:p>
            <a:r>
              <a:rPr lang="en-US" sz="4400" b="1" dirty="0">
                <a:solidFill>
                  <a:srgbClr val="FFC000"/>
                </a:solidFill>
              </a:rPr>
              <a:t>Strategy/Activities (what does it do?)</a:t>
            </a:r>
          </a:p>
          <a:p>
            <a:pPr lvl="1"/>
            <a:r>
              <a:rPr lang="en-US" sz="3600" b="1" dirty="0">
                <a:solidFill>
                  <a:srgbClr val="FFC000"/>
                </a:solidFill>
              </a:rPr>
              <a:t>Lobbying, social media, education, rating lawmakers, elections…</a:t>
            </a:r>
          </a:p>
          <a:p>
            <a:r>
              <a:rPr lang="en-US" sz="4400" b="1" dirty="0">
                <a:solidFill>
                  <a:srgbClr val="00B050"/>
                </a:solidFill>
              </a:rPr>
              <a:t>Slogan</a:t>
            </a:r>
            <a:r>
              <a:rPr lang="en-US" sz="4400" dirty="0">
                <a:solidFill>
                  <a:srgbClr val="00B050"/>
                </a:solidFill>
              </a:rPr>
              <a:t> (use theirs or create one)</a:t>
            </a:r>
          </a:p>
          <a:p>
            <a:r>
              <a:rPr lang="en-US" sz="4400" b="1" i="1" dirty="0">
                <a:solidFill>
                  <a:srgbClr val="FF0000"/>
                </a:solidFill>
              </a:rPr>
              <a:t>Information</a:t>
            </a:r>
            <a:r>
              <a:rPr lang="en-US" sz="4400" i="1" dirty="0">
                <a:solidFill>
                  <a:srgbClr val="FF0000"/>
                </a:solidFill>
              </a:rPr>
              <a:t> (presented positively) about its goals and finances</a:t>
            </a:r>
          </a:p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Notable members 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or advocates</a:t>
            </a:r>
          </a:p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Helpful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28445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33362"/>
            <a:ext cx="109728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/>
              <a:t>SuperFlyer</a:t>
            </a:r>
            <a:r>
              <a:rPr lang="en-US" sz="6000" b="1" dirty="0" smtClean="0"/>
              <a:t>! grading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701"/>
            <a:ext cx="12192000" cy="5478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A: clear, effective info, well-presented; real people who belong; detailed finances and information about the organization</a:t>
            </a:r>
          </a:p>
          <a:p>
            <a:pPr marL="0" indent="0">
              <a:buNone/>
            </a:pPr>
            <a:r>
              <a:rPr lang="en-US" sz="4800" dirty="0" smtClean="0"/>
              <a:t>B: plenty of useful, easy-to-read information about the organization</a:t>
            </a:r>
          </a:p>
          <a:p>
            <a:pPr marL="0" indent="0">
              <a:buNone/>
            </a:pPr>
            <a:r>
              <a:rPr lang="en-US" sz="4800" dirty="0" smtClean="0"/>
              <a:t>C: some helpful info about an interesting organization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092943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Think Tanks, Interest Groups, Super PACs</vt:lpstr>
      <vt:lpstr>PowerPoint Presentation</vt:lpstr>
      <vt:lpstr>PowerPoint Presentation</vt:lpstr>
      <vt:lpstr>Super Flyer! </vt:lpstr>
      <vt:lpstr>SuperFlyer! grading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Tanks, Interest Groups, Super PACs</dc:title>
  <dc:creator>Matheny, Ross</dc:creator>
  <cp:lastModifiedBy>Matheny, Ross</cp:lastModifiedBy>
  <cp:revision>1</cp:revision>
  <dcterms:created xsi:type="dcterms:W3CDTF">2017-10-16T14:48:33Z</dcterms:created>
  <dcterms:modified xsi:type="dcterms:W3CDTF">2017-10-16T14:48:43Z</dcterms:modified>
</cp:coreProperties>
</file>