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6" r:id="rId4"/>
    <p:sldId id="257" r:id="rId5"/>
    <p:sldId id="258" r:id="rId6"/>
    <p:sldId id="260"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33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887CA00-2DB2-4FD4-A4CD-38E93AE5AF61}" type="datetimeFigureOut">
              <a:rPr lang="en-US" smtClean="0"/>
              <a:pPr/>
              <a:t>1/11/2013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21E1E48-340C-40EE-ACDD-5CFD1C82044C}"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CA00-2DB2-4FD4-A4CD-38E93AE5AF61}"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E1E48-340C-40EE-ACDD-5CFD1C82044C}"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CA00-2DB2-4FD4-A4CD-38E93AE5AF61}"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E1E48-340C-40EE-ACDD-5CFD1C82044C}"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CA00-2DB2-4FD4-A4CD-38E93AE5AF61}"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E1E48-340C-40EE-ACDD-5CFD1C82044C}"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7CA00-2DB2-4FD4-A4CD-38E93AE5AF61}"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E1E48-340C-40EE-ACDD-5CFD1C8204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87CA00-2DB2-4FD4-A4CD-38E93AE5AF61}"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E1E48-340C-40EE-ACDD-5CFD1C82044C}"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87CA00-2DB2-4FD4-A4CD-38E93AE5AF61}" type="datetimeFigureOut">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1E1E48-340C-40EE-ACDD-5CFD1C82044C}"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87CA00-2DB2-4FD4-A4CD-38E93AE5AF61}" type="datetimeFigureOut">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1E1E48-340C-40EE-ACDD-5CFD1C82044C}"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7CA00-2DB2-4FD4-A4CD-38E93AE5AF61}" type="datetimeFigureOut">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E1E48-340C-40EE-ACDD-5CFD1C8204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CA00-2DB2-4FD4-A4CD-38E93AE5AF61}"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E1E48-340C-40EE-ACDD-5CFD1C8204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CA00-2DB2-4FD4-A4CD-38E93AE5AF61}"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E1E48-340C-40EE-ACDD-5CFD1C8204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887CA00-2DB2-4FD4-A4CD-38E93AE5AF61}" type="datetimeFigureOut">
              <a:rPr lang="en-US" smtClean="0"/>
              <a:pPr/>
              <a:t>1/11/2013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21E1E48-340C-40EE-ACDD-5CFD1C8204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Connie needs to send a secret message in a box to Daniel on the other side of town.  They both have a padlock, but for security reasons, they only have keys for their own padlocks.  How can Connie send the message to Daniel in such a way that Daniel can open the box, but any nosy messenger cannot look inside.</a:t>
            </a:r>
          </a:p>
          <a:p>
            <a:pPr lvl="1"/>
            <a:r>
              <a:rPr lang="en-US" dirty="0" smtClean="0"/>
              <a:t>They must both retain their own keys at all times</a:t>
            </a:r>
          </a:p>
          <a:p>
            <a:pPr lvl="1"/>
            <a:r>
              <a:rPr lang="en-US" dirty="0" smtClean="0"/>
              <a:t>There cannot be any correspondence that is not secured in that box.</a:t>
            </a:r>
          </a:p>
          <a:p>
            <a:endParaRPr lang="en-US" dirty="0"/>
          </a:p>
        </p:txBody>
      </p:sp>
      <p:sp>
        <p:nvSpPr>
          <p:cNvPr id="3" name="Title 2"/>
          <p:cNvSpPr>
            <a:spLocks noGrp="1"/>
          </p:cNvSpPr>
          <p:nvPr>
            <p:ph type="title"/>
          </p:nvPr>
        </p:nvSpPr>
        <p:spPr/>
        <p:txBody>
          <a:bodyPr/>
          <a:lstStyle/>
          <a:p>
            <a:r>
              <a:rPr lang="en-US" dirty="0" smtClean="0"/>
              <a:t>Secret Message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057400"/>
            <a:ext cx="7745505" cy="4267199"/>
          </a:xfrm>
        </p:spPr>
        <p:txBody>
          <a:bodyPr/>
          <a:lstStyle/>
          <a:p>
            <a:r>
              <a:rPr lang="en-US" dirty="0" smtClean="0"/>
              <a:t>First Connie puts the message in the box and locks it with her padlock.  She then sends the box to Daniel.  Daniel attaches his padlock to the box and sends it back to Connie with both locks in place. Now, Connie removes her lock and sends the box once again to Daniel, this time, with just Daniel’s padlock on it.  Daniel can now open the box and read Connie’s secret message:</a:t>
            </a:r>
          </a:p>
          <a:p>
            <a:endParaRPr lang="en-US" dirty="0" smtClean="0"/>
          </a:p>
          <a:p>
            <a:pPr algn="ctr">
              <a:buNone/>
            </a:pPr>
            <a:r>
              <a:rPr lang="en-US" b="1" dirty="0" smtClean="0"/>
              <a:t>“Never engage in a land war in Asia”</a:t>
            </a:r>
            <a:endParaRPr lang="en-US" b="1" dirty="0"/>
          </a:p>
        </p:txBody>
      </p:sp>
      <p:sp>
        <p:nvSpPr>
          <p:cNvPr id="3" name="Title 2"/>
          <p:cNvSpPr>
            <a:spLocks noGrp="1"/>
          </p:cNvSpPr>
          <p:nvPr>
            <p:ph type="title"/>
          </p:nvPr>
        </p:nvSpPr>
        <p:spPr/>
        <p:txBody>
          <a:bodyPr/>
          <a:lstStyle/>
          <a:p>
            <a:r>
              <a:rPr lang="en-US" dirty="0" smtClean="0"/>
              <a:t>Solution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10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Say What??</a:t>
            </a:r>
            <a:endParaRPr lang="en-US" dirty="0"/>
          </a:p>
        </p:txBody>
      </p:sp>
      <p:sp>
        <p:nvSpPr>
          <p:cNvPr id="3" name="Subtitle 2"/>
          <p:cNvSpPr>
            <a:spLocks noGrp="1"/>
          </p:cNvSpPr>
          <p:nvPr>
            <p:ph type="subTitle" idx="1"/>
          </p:nvPr>
        </p:nvSpPr>
        <p:spPr/>
        <p:txBody>
          <a:bodyPr/>
          <a:lstStyle/>
          <a:p>
            <a:r>
              <a:rPr lang="en-US" dirty="0" smtClean="0"/>
              <a:t>1920s Slang</a:t>
            </a:r>
            <a:endParaRPr lang="en-US" dirty="0"/>
          </a:p>
        </p:txBody>
      </p:sp>
    </p:spTree>
    <p:extLst>
      <p:ext uri="{BB962C8B-B14F-4D97-AF65-F5344CB8AC3E}">
        <p14:creationId xmlns="" xmlns:p14="http://schemas.microsoft.com/office/powerpoint/2010/main" val="2924728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wanted to be the cat’s pajamas  in 1920s you needed to know the slang, otherwise they might think you’re  an oil can.</a:t>
            </a:r>
          </a:p>
          <a:p>
            <a:r>
              <a:rPr lang="en-US" dirty="0" smtClean="0"/>
              <a:t>Some words have endured and others have fallen by the wayside</a:t>
            </a:r>
          </a:p>
          <a:p>
            <a:r>
              <a:rPr lang="en-US" dirty="0" smtClean="0"/>
              <a:t>The language of the time says a lot about the era and what was going on.</a:t>
            </a:r>
            <a:endParaRPr lang="en-US" dirty="0"/>
          </a:p>
        </p:txBody>
      </p:sp>
      <p:sp>
        <p:nvSpPr>
          <p:cNvPr id="3" name="Title 2"/>
          <p:cNvSpPr>
            <a:spLocks noGrp="1"/>
          </p:cNvSpPr>
          <p:nvPr>
            <p:ph type="title"/>
          </p:nvPr>
        </p:nvSpPr>
        <p:spPr/>
        <p:txBody>
          <a:bodyPr/>
          <a:lstStyle/>
          <a:p>
            <a:r>
              <a:rPr lang="en-US" dirty="0" smtClean="0"/>
              <a:t>Fun with Language</a:t>
            </a:r>
            <a:endParaRPr lang="en-US" dirty="0"/>
          </a:p>
        </p:txBody>
      </p:sp>
    </p:spTree>
    <p:extLst>
      <p:ext uri="{BB962C8B-B14F-4D97-AF65-F5344CB8AC3E}">
        <p14:creationId xmlns="" xmlns:p14="http://schemas.microsoft.com/office/powerpoint/2010/main" val="1993238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will receive some words at random</a:t>
            </a:r>
          </a:p>
          <a:p>
            <a:r>
              <a:rPr lang="en-US" dirty="0" smtClean="0"/>
              <a:t>Your group must create a scene using all of these words</a:t>
            </a:r>
          </a:p>
          <a:p>
            <a:r>
              <a:rPr lang="en-US" dirty="0" smtClean="0"/>
              <a:t>Then you will present your scene to the class</a:t>
            </a:r>
          </a:p>
          <a:p>
            <a:r>
              <a:rPr lang="en-US" dirty="0" smtClean="0"/>
              <a:t>The class has to figure out what you are doing and what your slang words mean</a:t>
            </a:r>
          </a:p>
          <a:p>
            <a:endParaRPr lang="en-US" dirty="0"/>
          </a:p>
        </p:txBody>
      </p:sp>
      <p:sp>
        <p:nvSpPr>
          <p:cNvPr id="3" name="Title 2"/>
          <p:cNvSpPr>
            <a:spLocks noGrp="1"/>
          </p:cNvSpPr>
          <p:nvPr>
            <p:ph type="title"/>
          </p:nvPr>
        </p:nvSpPr>
        <p:spPr/>
        <p:txBody>
          <a:bodyPr/>
          <a:lstStyle/>
          <a:p>
            <a:r>
              <a:rPr lang="en-US" dirty="0" smtClean="0"/>
              <a:t>Your Task</a:t>
            </a:r>
            <a:endParaRPr lang="en-US" dirty="0"/>
          </a:p>
        </p:txBody>
      </p:sp>
    </p:spTree>
    <p:extLst>
      <p:ext uri="{BB962C8B-B14F-4D97-AF65-F5344CB8AC3E}">
        <p14:creationId xmlns="" xmlns:p14="http://schemas.microsoft.com/office/powerpoint/2010/main" val="248581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of these words describe activities that you are not old enough to do.  You should not be talking about anything that it is illegal for you to do, but you can observe someone else, of legal age who is “corked”.</a:t>
            </a:r>
          </a:p>
          <a:p>
            <a:r>
              <a:rPr lang="en-US" dirty="0" smtClean="0"/>
              <a:t>You should try to not use contemporary slang</a:t>
            </a:r>
          </a:p>
          <a:p>
            <a:r>
              <a:rPr lang="en-US" dirty="0" smtClean="0"/>
              <a:t>Your scene should flow, not be a series of statements that do not go together.</a:t>
            </a:r>
          </a:p>
          <a:p>
            <a:endParaRPr lang="en-US" dirty="0"/>
          </a:p>
        </p:txBody>
      </p:sp>
      <p:sp>
        <p:nvSpPr>
          <p:cNvPr id="3" name="Title 2"/>
          <p:cNvSpPr>
            <a:spLocks noGrp="1"/>
          </p:cNvSpPr>
          <p:nvPr>
            <p:ph type="title"/>
          </p:nvPr>
        </p:nvSpPr>
        <p:spPr/>
        <p:txBody>
          <a:bodyPr/>
          <a:lstStyle/>
          <a:p>
            <a:r>
              <a:rPr lang="en-US" dirty="0" smtClean="0"/>
              <a:t>The Rules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themes do you see in the slang words? What are some similarities?</a:t>
            </a:r>
          </a:p>
          <a:p>
            <a:r>
              <a:rPr lang="en-US" dirty="0" smtClean="0"/>
              <a:t>Why do you think slang would have been such a big part of popular culture in the 1920s?</a:t>
            </a:r>
          </a:p>
          <a:p>
            <a:r>
              <a:rPr lang="en-US" dirty="0" smtClean="0"/>
              <a:t>What does the use of these slang words say about what was going on in the United States in the 1920s?</a:t>
            </a:r>
          </a:p>
          <a:p>
            <a:endParaRPr lang="en-US" dirty="0"/>
          </a:p>
        </p:txBody>
      </p:sp>
      <p:sp>
        <p:nvSpPr>
          <p:cNvPr id="3" name="Title 2"/>
          <p:cNvSpPr>
            <a:spLocks noGrp="1"/>
          </p:cNvSpPr>
          <p:nvPr>
            <p:ph type="title"/>
          </p:nvPr>
        </p:nvSpPr>
        <p:spPr/>
        <p:txBody>
          <a:bodyPr/>
          <a:lstStyle/>
          <a:p>
            <a:r>
              <a:rPr lang="en-US" dirty="0" smtClean="0"/>
              <a:t>And the wrap up</a:t>
            </a:r>
            <a:endParaRPr lang="en-US" dirty="0"/>
          </a:p>
        </p:txBody>
      </p:sp>
    </p:spTree>
    <p:extLst>
      <p:ext uri="{BB962C8B-B14F-4D97-AF65-F5344CB8AC3E}">
        <p14:creationId xmlns="" xmlns:p14="http://schemas.microsoft.com/office/powerpoint/2010/main" val="2436137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37</TotalTime>
  <Words>421</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Hardcover</vt:lpstr>
      <vt:lpstr>Secret Message</vt:lpstr>
      <vt:lpstr>Solution</vt:lpstr>
      <vt:lpstr>Say What??</vt:lpstr>
      <vt:lpstr>Fun with Language</vt:lpstr>
      <vt:lpstr>Your Task</vt:lpstr>
      <vt:lpstr>The Rules</vt:lpstr>
      <vt:lpstr>And the wrap up</vt:lpstr>
    </vt:vector>
  </TitlesOfParts>
  <Company>Issaquah School District 411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What??</dc:title>
  <dc:creator>Windows User</dc:creator>
  <cp:lastModifiedBy>Windows User</cp:lastModifiedBy>
  <cp:revision>5</cp:revision>
  <dcterms:created xsi:type="dcterms:W3CDTF">2013-01-07T23:01:11Z</dcterms:created>
  <dcterms:modified xsi:type="dcterms:W3CDTF">2013-01-11T17:50:57Z</dcterms:modified>
</cp:coreProperties>
</file>