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6" r:id="rId5"/>
    <p:sldId id="261" r:id="rId6"/>
    <p:sldId id="321" r:id="rId7"/>
    <p:sldId id="325" r:id="rId8"/>
    <p:sldId id="324" r:id="rId9"/>
    <p:sldId id="323" r:id="rId10"/>
    <p:sldId id="331" r:id="rId11"/>
    <p:sldId id="262" r:id="rId12"/>
    <p:sldId id="326" r:id="rId13"/>
    <p:sldId id="327" r:id="rId14"/>
    <p:sldId id="286" r:id="rId15"/>
    <p:sldId id="263" r:id="rId16"/>
    <p:sldId id="320" r:id="rId17"/>
    <p:sldId id="328" r:id="rId18"/>
    <p:sldId id="329" r:id="rId19"/>
    <p:sldId id="330" r:id="rId20"/>
    <p:sldId id="267" r:id="rId21"/>
    <p:sldId id="322" r:id="rId22"/>
    <p:sldId id="287" r:id="rId23"/>
    <p:sldId id="285" r:id="rId24"/>
    <p:sldId id="264" r:id="rId25"/>
    <p:sldId id="265" r:id="rId26"/>
    <p:sldId id="266" r:id="rId27"/>
    <p:sldId id="333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2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9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5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6E6A-E0F2-4553-A67C-DF7052CDFD50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05A97-C482-47B0-883B-9EA5B7A0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www.youtube.com/watch?v=ccZkcFEyUy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hyperlink" Target="https://www.youtube.com/watch?v=lDiwKiYQB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aB4rVJsy8z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nehjQQtsQ" TargetMode="External"/><Relationship Id="rId2" Type="http://schemas.openxmlformats.org/officeDocument/2006/relationships/hyperlink" Target="https://www.youtube.com/watch?v=u2DIUKUoFT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s://www.youtube.com/watch?v=Eiib-Upshk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2h4DkpFP_a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oBe0WXtts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r>
              <a:rPr lang="en-US" dirty="0" smtClean="0"/>
              <a:t>Welcome! It’s contemporary America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45256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Iran-Contra Affair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474"/>
            <a:ext cx="4348864" cy="572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865" y="-1"/>
            <a:ext cx="7826116" cy="4397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00" y="4390329"/>
            <a:ext cx="3742181" cy="246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1112"/>
            <a:ext cx="12081463" cy="614838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348864" y="-2"/>
            <a:ext cx="5016500" cy="6845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8400" y="662781"/>
            <a:ext cx="11006581" cy="6130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41508"/>
            <a:ext cx="12426569" cy="52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r>
              <a:rPr lang="en-US" dirty="0" smtClean="0"/>
              <a:t>Section 3 Debate Topics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2"/>
            <a:ext cx="12228967" cy="57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5740917" cy="382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852" y="0"/>
            <a:ext cx="6518148" cy="716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81"/>
            <a:ext cx="9171554" cy="6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3913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0"/>
            <a:ext cx="8877300" cy="6709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25" y="0"/>
            <a:ext cx="995114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8" y="0"/>
            <a:ext cx="12083491" cy="237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0" y="0"/>
            <a:ext cx="11591619" cy="391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6700" y="0"/>
            <a:ext cx="6786705" cy="6786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15" y="29369"/>
            <a:ext cx="12173500" cy="41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7048500" cy="6751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58"/>
            <a:ext cx="12101609" cy="439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r>
              <a:rPr lang="en-US" dirty="0" smtClean="0"/>
              <a:t>Section 4 Debate Topics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875" y="0"/>
            <a:ext cx="122528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347618"/>
            <a:ext cx="10515600" cy="102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Linda Taylor, “Welfare Queen”?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76667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31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34" y="-43657"/>
            <a:ext cx="6815666" cy="6815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4773" y="0"/>
            <a:ext cx="7722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1"/>
            <a:ext cx="10515600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“Just say ‘No’ campaign”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92024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175"/>
            <a:ext cx="10515600" cy="1325563"/>
          </a:xfrm>
        </p:spPr>
        <p:txBody>
          <a:bodyPr/>
          <a:lstStyle/>
          <a:p>
            <a:r>
              <a:rPr lang="en-US" dirty="0" smtClean="0"/>
              <a:t>Privacy in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7900"/>
            <a:ext cx="11353800" cy="51990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hlinkClick r:id="rId2"/>
              </a:rPr>
              <a:t>Vernonia</a:t>
            </a:r>
            <a:r>
              <a:rPr lang="en-US" sz="6000" dirty="0" smtClean="0">
                <a:hlinkClick r:id="rId2"/>
              </a:rPr>
              <a:t> School District v. Acton</a:t>
            </a:r>
            <a:endParaRPr lang="en-US" sz="6000" dirty="0" smtClean="0"/>
          </a:p>
          <a:p>
            <a:pPr lvl="1"/>
            <a:r>
              <a:rPr lang="en-US" sz="5600" dirty="0" smtClean="0"/>
              <a:t>Athletes and random drug testing</a:t>
            </a:r>
          </a:p>
          <a:p>
            <a:r>
              <a:rPr lang="en-US" sz="6000" dirty="0" smtClean="0">
                <a:hlinkClick r:id="rId3"/>
              </a:rPr>
              <a:t>T. L. O. v. New Jersey</a:t>
            </a:r>
            <a:endParaRPr lang="en-US" sz="6000" dirty="0" smtClean="0"/>
          </a:p>
          <a:p>
            <a:pPr lvl="1"/>
            <a:r>
              <a:rPr lang="en-US" sz="5600" dirty="0" smtClean="0"/>
              <a:t>“Reasonable suspicion” needed, not “probable cause”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5025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724"/>
            <a:ext cx="12192000" cy="548957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Affirmative action=reverse discrimination?</a:t>
            </a:r>
          </a:p>
          <a:p>
            <a:r>
              <a:rPr lang="en-US" sz="6000" dirty="0" smtClean="0"/>
              <a:t>English-only amendments?</a:t>
            </a:r>
          </a:p>
          <a:p>
            <a:r>
              <a:rPr lang="en-US" sz="6000" dirty="0" smtClean="0"/>
              <a:t>Immigration reform and control act</a:t>
            </a:r>
          </a:p>
          <a:p>
            <a:pPr lvl="1"/>
            <a:r>
              <a:rPr lang="en-US" sz="5400" dirty="0" smtClean="0"/>
              <a:t>Path to citizenship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29" y="0"/>
            <a:ext cx="939967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049433" cy="6718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0" y="0"/>
            <a:ext cx="9051583" cy="6876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042" y="-18397"/>
            <a:ext cx="10033342" cy="67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87" y="0"/>
            <a:ext cx="8901113" cy="66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527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12751"/>
            <a:ext cx="10515600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Rodney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1" y="3502845"/>
            <a:ext cx="5041900" cy="3355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20" y="-1"/>
            <a:ext cx="6255080" cy="3502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23" y="550129"/>
            <a:ext cx="5705474" cy="3714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264844"/>
            <a:ext cx="3861548" cy="2593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0763" y="4699001"/>
            <a:ext cx="3230162" cy="21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-1"/>
            <a:ext cx="9640888" cy="67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Welcome! Do you know all of these? </a:t>
            </a:r>
            <a:endParaRPr lang="en-US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86" y="1325563"/>
            <a:ext cx="8144227" cy="513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913" y="1112837"/>
            <a:ext cx="3878087" cy="38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162" cy="561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38719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4821" cy="5514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10256" cy="55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97833" cy="210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367747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37465" cy="488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7982857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10" y="0"/>
            <a:ext cx="1011318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6" y="9524"/>
            <a:ext cx="12071033" cy="303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1" y="9524"/>
            <a:ext cx="12165359" cy="44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" y="-1380332"/>
            <a:ext cx="10995027" cy="71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06391" cy="588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7" y="139699"/>
            <a:ext cx="7643813" cy="6590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139698"/>
            <a:ext cx="7308850" cy="65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14180"/>
            <a:ext cx="120523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45704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9324"/>
            <a:ext cx="12192000" cy="5553075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is the moral majority? How do you feel about it?</a:t>
            </a:r>
          </a:p>
          <a:p>
            <a:r>
              <a:rPr lang="en-US" sz="4800" dirty="0" smtClean="0"/>
              <a:t>What about think tanks? (Look up the Heritage Foundation and see how you feel about it.)</a:t>
            </a:r>
          </a:p>
          <a:p>
            <a:r>
              <a:rPr lang="en-US" sz="4800" dirty="0" smtClean="0"/>
              <a:t>What was Reagan’s famous quote before the 1980 election? How would you have reacted?</a:t>
            </a:r>
          </a:p>
          <a:p>
            <a:r>
              <a:rPr lang="en-US" sz="4800" dirty="0" smtClean="0"/>
              <a:t>Do you think Reagan’s people collaborated with Iran to wait to free the hostages?</a:t>
            </a:r>
          </a:p>
          <a:p>
            <a:endParaRPr lang="en-US" sz="4800" dirty="0" smtClean="0"/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-1"/>
            <a:ext cx="7569200" cy="69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92074"/>
            <a:ext cx="5499100" cy="6805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62421"/>
            <a:ext cx="10515600" cy="1325563"/>
          </a:xfrm>
        </p:spPr>
        <p:txBody>
          <a:bodyPr/>
          <a:lstStyle/>
          <a:p>
            <a:r>
              <a:rPr lang="en-US" dirty="0" smtClean="0"/>
              <a:t>Moral Majority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94500" cy="4809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074"/>
            <a:ext cx="8297075" cy="5521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01" y="92074"/>
            <a:ext cx="8184362" cy="663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7" y="359098"/>
            <a:ext cx="7457288" cy="62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“Are you better off … 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46212"/>
            <a:ext cx="12176321" cy="64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8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0"/>
            <a:ext cx="10344150" cy="680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1587"/>
            <a:ext cx="11285538" cy="676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" y="0"/>
            <a:ext cx="12160537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169</Words>
  <Application>Microsoft Office PowerPoint</Application>
  <PresentationFormat>Widescreen</PresentationFormat>
  <Paragraphs>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Welcome! It’s contemporary America time </vt:lpstr>
      <vt:lpstr>PowerPoint Presentation</vt:lpstr>
      <vt:lpstr>PowerPoint Presentation</vt:lpstr>
      <vt:lpstr>PowerPoint Presentation</vt:lpstr>
      <vt:lpstr>PowerPoint Presentation</vt:lpstr>
      <vt:lpstr>Section 2</vt:lpstr>
      <vt:lpstr>Moral Majority</vt:lpstr>
      <vt:lpstr>“Are you better off … ?”</vt:lpstr>
      <vt:lpstr>PowerPoint Presentation</vt:lpstr>
      <vt:lpstr>Iran-Contra Affair</vt:lpstr>
      <vt:lpstr>Section 3 Debate Topics</vt:lpstr>
      <vt:lpstr>PowerPoint Presentation</vt:lpstr>
      <vt:lpstr>PowerPoint Presentation</vt:lpstr>
      <vt:lpstr>PowerPoint Presentation</vt:lpstr>
      <vt:lpstr>Section 4 Debate Topics</vt:lpstr>
      <vt:lpstr>PowerPoint Presentation</vt:lpstr>
      <vt:lpstr>“Just say ‘No’ campaign” </vt:lpstr>
      <vt:lpstr>Privacy in Schools</vt:lpstr>
      <vt:lpstr>Civil Rights</vt:lpstr>
      <vt:lpstr>PowerPoint Presentation</vt:lpstr>
      <vt:lpstr>Rodney King</vt:lpstr>
      <vt:lpstr>PowerPoint Presentation</vt:lpstr>
      <vt:lpstr>Welcome! Do you know all of these? 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It’s contemporary America time </dc:title>
  <dc:creator>Matheny, Ross</dc:creator>
  <cp:lastModifiedBy>Matheny, Ross</cp:lastModifiedBy>
  <cp:revision>79</cp:revision>
  <cp:lastPrinted>2018-06-01T16:20:30Z</cp:lastPrinted>
  <dcterms:created xsi:type="dcterms:W3CDTF">2018-05-29T15:31:50Z</dcterms:created>
  <dcterms:modified xsi:type="dcterms:W3CDTF">2020-06-04T16:52:13Z</dcterms:modified>
</cp:coreProperties>
</file>