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8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9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4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8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6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1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C3F3-5951-438A-9E05-D8FA214F3FD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09D7-9A60-4CE6-92F3-25254F57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86" y="0"/>
            <a:ext cx="92708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7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4" y="92074"/>
            <a:ext cx="11522075" cy="647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6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6675"/>
            <a:ext cx="914400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5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752475"/>
            <a:ext cx="898207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1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157" y="0"/>
            <a:ext cx="80176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19856"/>
            <a:ext cx="11571516" cy="450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2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7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1</cp:revision>
  <dcterms:created xsi:type="dcterms:W3CDTF">2019-10-17T18:45:26Z</dcterms:created>
  <dcterms:modified xsi:type="dcterms:W3CDTF">2019-10-17T18:45:44Z</dcterms:modified>
</cp:coreProperties>
</file>