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0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2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1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40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25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6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3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4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1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2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9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teachers/classroommaterials/presentationsandactivities/presentations/timeline/amrev/shots/addres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u.libguides.com/c.php?g=23248&amp;p=137928" TargetMode="External"/><Relationship Id="rId5" Type="http://schemas.openxmlformats.org/officeDocument/2006/relationships/hyperlink" Target="https://www.archives.upenn.edu/people/1700s/smith_wm.html" TargetMode="External"/><Relationship Id="rId4" Type="http://schemas.openxmlformats.org/officeDocument/2006/relationships/hyperlink" Target="http://www.wwnorton.com/college/history/archive/resources/documents/ch06_05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4074" y="0"/>
            <a:ext cx="5047926" cy="6754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27065" cy="1325563"/>
          </a:xfrm>
        </p:spPr>
        <p:txBody>
          <a:bodyPr/>
          <a:lstStyle/>
          <a:p>
            <a:r>
              <a:rPr lang="en-US" dirty="0" smtClean="0"/>
              <a:t>Primary Sources!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7227065" cy="5429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hlinkClick r:id="rId3"/>
              </a:rPr>
              <a:t>King George III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>
                <a:hlinkClick r:id="rId4"/>
              </a:rPr>
              <a:t>Abigail Adams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>
                <a:hlinkClick r:id="rId5"/>
              </a:rPr>
              <a:t>William Smith 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>
                <a:hlinkClick r:id="rId6"/>
              </a:rPr>
              <a:t>John Dickinson 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79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Primary Sources!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Sources!</dc:title>
  <dc:creator>Matheny, Ross</dc:creator>
  <cp:lastModifiedBy>Matheny, Ross</cp:lastModifiedBy>
  <cp:revision>2</cp:revision>
  <dcterms:created xsi:type="dcterms:W3CDTF">2018-09-28T15:46:34Z</dcterms:created>
  <dcterms:modified xsi:type="dcterms:W3CDTF">2018-10-02T15:15:54Z</dcterms:modified>
</cp:coreProperties>
</file>