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8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2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9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8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6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7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8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4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1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E5663-9B7B-4058-9286-F3F15BBCD4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D6B2-1E28-4F94-BA0A-E57EEBE113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74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14181"/>
            <a:ext cx="10515600" cy="1325563"/>
          </a:xfrm>
        </p:spPr>
        <p:txBody>
          <a:bodyPr/>
          <a:lstStyle/>
          <a:p>
            <a:r>
              <a:rPr lang="en-US" dirty="0" smtClean="0"/>
              <a:t>Process: the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" y="-1"/>
            <a:ext cx="12179300" cy="551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Like Lorena Hickok, you will report your discoveries!</a:t>
            </a:r>
            <a:r>
              <a:rPr lang="en-US" sz="3200" dirty="0"/>
              <a:t> </a:t>
            </a:r>
            <a:r>
              <a:rPr lang="en-US" sz="3200" dirty="0" smtClean="0"/>
              <a:t>Write a letter to Eleanor Roosevelt describing the hardships people endured during the Depression:</a:t>
            </a:r>
          </a:p>
          <a:p>
            <a:pPr marL="0" indent="0">
              <a:buNone/>
            </a:pPr>
            <a:r>
              <a:rPr lang="en-US" sz="3200" dirty="0" smtClean="0"/>
              <a:t>--date, salutation, closing (3 points)</a:t>
            </a:r>
          </a:p>
          <a:p>
            <a:pPr marL="0" indent="0">
              <a:buNone/>
            </a:pPr>
            <a:r>
              <a:rPr lang="en-US" sz="3200" dirty="0" smtClean="0"/>
              <a:t>--brief intro summary of the states you visited and the types of people you met (5 points)</a:t>
            </a:r>
          </a:p>
          <a:p>
            <a:pPr marL="0" indent="0">
              <a:buNone/>
            </a:pPr>
            <a:r>
              <a:rPr lang="en-US" sz="3200" dirty="0" smtClean="0"/>
              <a:t>--focus on your visit to 2 states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--what they faced, how they endured (5 points)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--quotations and 5 facts from the readings (</a:t>
            </a:r>
            <a:r>
              <a:rPr lang="en-US" sz="3200" u="sng" dirty="0" smtClean="0"/>
              <a:t>underline your facts</a:t>
            </a:r>
            <a:r>
              <a:rPr lang="en-US" sz="3200" dirty="0" smtClean="0"/>
              <a:t>) (5 points)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--2+ Terms to Know (circle them) (2 points)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916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Process: the letter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Process: the letter</dc:title>
  <dc:creator>Matheny, Ross</dc:creator>
  <cp:lastModifiedBy>Matheny, Ross</cp:lastModifiedBy>
  <cp:revision>1</cp:revision>
  <dcterms:created xsi:type="dcterms:W3CDTF">2019-03-25T18:52:26Z</dcterms:created>
  <dcterms:modified xsi:type="dcterms:W3CDTF">2019-03-25T18:52:47Z</dcterms:modified>
</cp:coreProperties>
</file>