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98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B21C-31A9-472B-9077-D1B8648D0F3C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0C6-33D3-4A61-94CC-A7D7F63A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5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B21C-31A9-472B-9077-D1B8648D0F3C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0C6-33D3-4A61-94CC-A7D7F63A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1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B21C-31A9-472B-9077-D1B8648D0F3C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0C6-33D3-4A61-94CC-A7D7F63A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8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B21C-31A9-472B-9077-D1B8648D0F3C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0C6-33D3-4A61-94CC-A7D7F63A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7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B21C-31A9-472B-9077-D1B8648D0F3C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0C6-33D3-4A61-94CC-A7D7F63A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6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B21C-31A9-472B-9077-D1B8648D0F3C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0C6-33D3-4A61-94CC-A7D7F63A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21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B21C-31A9-472B-9077-D1B8648D0F3C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0C6-33D3-4A61-94CC-A7D7F63A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0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B21C-31A9-472B-9077-D1B8648D0F3C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0C6-33D3-4A61-94CC-A7D7F63A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5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B21C-31A9-472B-9077-D1B8648D0F3C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0C6-33D3-4A61-94CC-A7D7F63A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4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B21C-31A9-472B-9077-D1B8648D0F3C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0C6-33D3-4A61-94CC-A7D7F63A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83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B21C-31A9-472B-9077-D1B8648D0F3C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0C6-33D3-4A61-94CC-A7D7F63A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4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4B21C-31A9-472B-9077-D1B8648D0F3C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680C6-33D3-4A61-94CC-A7D7F63A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6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477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Investigative Reports!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3124"/>
            <a:ext cx="12192000" cy="5984875"/>
          </a:xfrm>
        </p:spPr>
        <p:txBody>
          <a:bodyPr>
            <a:noAutofit/>
          </a:bodyPr>
          <a:lstStyle/>
          <a:p>
            <a:r>
              <a:rPr lang="en-US" sz="4000" dirty="0" smtClean="0"/>
              <a:t>Grab a grey strip of paper, landscape, name on top-left</a:t>
            </a:r>
          </a:p>
          <a:p>
            <a:r>
              <a:rPr lang="en-US" sz="4000" dirty="0" smtClean="0"/>
              <a:t>Write a newspaper headline (bold, arresting, inflammatory language) </a:t>
            </a:r>
          </a:p>
          <a:p>
            <a:endParaRPr lang="en-US" sz="4000" dirty="0"/>
          </a:p>
          <a:p>
            <a:r>
              <a:rPr lang="en-US" sz="4000" dirty="0" smtClean="0"/>
              <a:t>Turn it over</a:t>
            </a:r>
          </a:p>
          <a:p>
            <a:endParaRPr lang="en-US" sz="4000" dirty="0"/>
          </a:p>
          <a:p>
            <a:r>
              <a:rPr lang="en-US" sz="4000" dirty="0" smtClean="0"/>
              <a:t>Write the best </a:t>
            </a:r>
            <a:r>
              <a:rPr lang="en-US" sz="4000" dirty="0" smtClean="0"/>
              <a:t>2 pieces </a:t>
            </a:r>
            <a:r>
              <a:rPr lang="en-US" sz="4000" dirty="0" smtClean="0"/>
              <a:t>of evidence that you would include in your story</a:t>
            </a:r>
          </a:p>
          <a:p>
            <a:pPr lvl="1"/>
            <a:r>
              <a:rPr lang="en-US" sz="3600" dirty="0" smtClean="0"/>
              <a:t>We will share </a:t>
            </a:r>
            <a:r>
              <a:rPr lang="en-US" sz="3600" dirty="0" smtClean="0"/>
              <a:t>next class</a:t>
            </a:r>
            <a:endParaRPr lang="en-US" sz="3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0" y="2198687"/>
            <a:ext cx="6731000" cy="261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44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Investigative Reports!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Investigative Reports!</dc:title>
  <dc:creator>Matheny, Ross</dc:creator>
  <cp:lastModifiedBy>Matheny, Ross</cp:lastModifiedBy>
  <cp:revision>1</cp:revision>
  <dcterms:created xsi:type="dcterms:W3CDTF">2019-01-07T23:06:15Z</dcterms:created>
  <dcterms:modified xsi:type="dcterms:W3CDTF">2019-01-07T23:06:29Z</dcterms:modified>
</cp:coreProperties>
</file>