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3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3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0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1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3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5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82A2-E3FE-4019-8D50-1625F9D9C73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05B5-6F43-4EBC-A7DB-49E50E5D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0175"/>
            <a:ext cx="10515600" cy="1325563"/>
          </a:xfrm>
        </p:spPr>
        <p:txBody>
          <a:bodyPr/>
          <a:lstStyle/>
          <a:p>
            <a:r>
              <a:rPr lang="en-US" dirty="0" smtClean="0"/>
              <a:t>Groups (chapter 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3600"/>
            <a:ext cx="12192000" cy="53133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ACLU: section 5</a:t>
            </a:r>
          </a:p>
          <a:p>
            <a:r>
              <a:rPr lang="en-US" sz="4400" dirty="0" smtClean="0"/>
              <a:t>Nativists: section 5</a:t>
            </a:r>
          </a:p>
          <a:p>
            <a:r>
              <a:rPr lang="en-US" sz="4400" dirty="0" smtClean="0"/>
              <a:t>IWW: section 3</a:t>
            </a:r>
          </a:p>
          <a:p>
            <a:r>
              <a:rPr lang="en-US" sz="4400" dirty="0" smtClean="0"/>
              <a:t>Plymouth Cordage Company: section 3</a:t>
            </a:r>
          </a:p>
          <a:p>
            <a:r>
              <a:rPr lang="en-US" sz="4400" dirty="0" smtClean="0"/>
              <a:t>East Boston Anarchists: section 4</a:t>
            </a:r>
          </a:p>
          <a:p>
            <a:r>
              <a:rPr lang="en-US" sz="4400" dirty="0" smtClean="0"/>
              <a:t>Palmer Raids Official: section 4 </a:t>
            </a:r>
          </a:p>
          <a:p>
            <a:r>
              <a:rPr lang="en-US" sz="4400" dirty="0" smtClean="0"/>
              <a:t>Lowell Committee: sections 6 and 2</a:t>
            </a:r>
          </a:p>
          <a:p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-1"/>
            <a:ext cx="3657600" cy="26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Groups (chapter 26)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(chapter 26)</dc:title>
  <dc:creator>Matheny, Ross</dc:creator>
  <cp:lastModifiedBy>Matheny, Ross</cp:lastModifiedBy>
  <cp:revision>1</cp:revision>
  <dcterms:created xsi:type="dcterms:W3CDTF">2020-02-12T17:36:50Z</dcterms:created>
  <dcterms:modified xsi:type="dcterms:W3CDTF">2020-02-12T17:37:01Z</dcterms:modified>
</cp:coreProperties>
</file>