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7" r:id="rId5"/>
    <p:sldId id="260" r:id="rId6"/>
    <p:sldId id="261" r:id="rId7"/>
    <p:sldId id="266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/>
              <a:t>Welcome!</a:t>
            </a:r>
            <a:endParaRPr lang="en-US" sz="1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It’s history time!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36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764373"/>
            <a:ext cx="9639300" cy="129302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Classroom info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915160"/>
            <a:ext cx="11849100" cy="430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Rules and stuff: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 smtClean="0"/>
              <a:t>Be reasonable. </a:t>
            </a:r>
          </a:p>
          <a:p>
            <a:pPr marL="0" indent="0">
              <a:buNone/>
            </a:pPr>
            <a:r>
              <a:rPr lang="en-US" sz="5400" b="1" dirty="0" smtClean="0"/>
              <a:t>Let me know how to be reasonable. </a:t>
            </a:r>
          </a:p>
        </p:txBody>
      </p:sp>
    </p:spTree>
    <p:extLst>
      <p:ext uri="{BB962C8B-B14F-4D97-AF65-F5344CB8AC3E}">
        <p14:creationId xmlns:p14="http://schemas.microsoft.com/office/powerpoint/2010/main" val="260776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764373"/>
            <a:ext cx="9639300" cy="129302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Have a great day!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915160"/>
            <a:ext cx="11849100" cy="43078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09830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764373"/>
            <a:ext cx="9639300" cy="129302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Goals for today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915160"/>
            <a:ext cx="11849100" cy="43078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b="1" dirty="0" smtClean="0"/>
              <a:t>Note card, about you</a:t>
            </a:r>
          </a:p>
          <a:p>
            <a:pPr marL="0" indent="0">
              <a:buNone/>
            </a:pPr>
            <a:r>
              <a:rPr lang="en-US" sz="5400" b="1" dirty="0" smtClean="0"/>
              <a:t>Me quick intro</a:t>
            </a:r>
          </a:p>
          <a:p>
            <a:pPr marL="0" indent="0">
              <a:buNone/>
            </a:pPr>
            <a:r>
              <a:rPr lang="en-US" sz="5400" b="1" dirty="0" smtClean="0"/>
              <a:t>Student History Survey</a:t>
            </a:r>
          </a:p>
          <a:p>
            <a:pPr marL="0" indent="0">
              <a:buNone/>
            </a:pPr>
            <a:r>
              <a:rPr lang="en-US" sz="5400" b="1" dirty="0" smtClean="0"/>
              <a:t>Website familiarity</a:t>
            </a:r>
          </a:p>
          <a:p>
            <a:pPr marL="0" indent="0">
              <a:buNone/>
            </a:pPr>
            <a:r>
              <a:rPr lang="en-US" sz="5400" b="1" dirty="0" smtClean="0"/>
              <a:t>Evacuation map</a:t>
            </a:r>
          </a:p>
          <a:p>
            <a:pPr marL="0" indent="0">
              <a:buNone/>
            </a:pPr>
            <a:r>
              <a:rPr lang="en-US" sz="5400" b="1" dirty="0" smtClean="0"/>
              <a:t>Classroom info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9562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764373"/>
            <a:ext cx="9639300" cy="129302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Note card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915160"/>
            <a:ext cx="11849100" cy="430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Blank side: First name large and clear </a:t>
            </a:r>
          </a:p>
          <a:p>
            <a:pPr marL="0" indent="0">
              <a:buNone/>
            </a:pPr>
            <a:r>
              <a:rPr lang="en-US" sz="5400" b="1" dirty="0" smtClean="0"/>
              <a:t>Lined side: a few things about you that help me remember you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354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612" y="101600"/>
            <a:ext cx="3760788" cy="565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764373"/>
            <a:ext cx="9639300" cy="129302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Me quick intro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915160"/>
            <a:ext cx="11849100" cy="430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Grew up</a:t>
            </a:r>
          </a:p>
          <a:p>
            <a:pPr marL="0" indent="0">
              <a:buNone/>
            </a:pPr>
            <a:r>
              <a:rPr lang="en-US" sz="5400" b="1" dirty="0" smtClean="0"/>
              <a:t>College</a:t>
            </a:r>
          </a:p>
          <a:p>
            <a:pPr marL="0" indent="0">
              <a:buNone/>
            </a:pPr>
            <a:r>
              <a:rPr lang="en-US" sz="5400" b="1" dirty="0" smtClean="0"/>
              <a:t>Hawaii, North Carolina, NYC</a:t>
            </a:r>
          </a:p>
          <a:p>
            <a:pPr marL="0" indent="0">
              <a:buNone/>
            </a:pPr>
            <a:r>
              <a:rPr lang="en-US" sz="5400" b="1" dirty="0" smtClean="0"/>
              <a:t>Maywood, Skyline, here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375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764373"/>
            <a:ext cx="9639300" cy="1293028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Student history survey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915160"/>
            <a:ext cx="11849100" cy="430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No correct answers, but think about how you would explain your ratings</a:t>
            </a:r>
          </a:p>
          <a:p>
            <a:pPr marL="0" indent="0">
              <a:buNone/>
            </a:pPr>
            <a:r>
              <a:rPr lang="en-US" sz="5400" b="1" dirty="0" smtClean="0"/>
              <a:t>#18: give details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6266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rebuttals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/>
              <a:t>You said …</a:t>
            </a:r>
          </a:p>
          <a:p>
            <a:pPr marL="0" indent="0">
              <a:buNone/>
            </a:pPr>
            <a:r>
              <a:rPr lang="en-US" sz="6600" b="1" dirty="0" smtClean="0"/>
              <a:t>Actually … because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61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764373"/>
            <a:ext cx="9639300" cy="129302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website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915160"/>
            <a:ext cx="11849100" cy="430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Check daily </a:t>
            </a:r>
          </a:p>
          <a:p>
            <a:pPr marL="0" indent="0">
              <a:buNone/>
            </a:pPr>
            <a:r>
              <a:rPr lang="en-US" sz="5400" b="1" dirty="0" smtClean="0"/>
              <a:t>Use the links</a:t>
            </a:r>
          </a:p>
          <a:p>
            <a:pPr marL="0" indent="0">
              <a:buNone/>
            </a:pPr>
            <a:r>
              <a:rPr lang="en-US" sz="5400" b="1" dirty="0" smtClean="0"/>
              <a:t>Let me know of questions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9404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764373"/>
            <a:ext cx="9639300" cy="129302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Evacuation map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915160"/>
            <a:ext cx="11849100" cy="430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Meet with period you are in</a:t>
            </a:r>
          </a:p>
          <a:p>
            <a:pPr marL="0" indent="0">
              <a:buNone/>
            </a:pPr>
            <a:r>
              <a:rPr lang="en-US" sz="5400" b="1" dirty="0" smtClean="0"/>
              <a:t>Previous period if during passing</a:t>
            </a:r>
          </a:p>
          <a:p>
            <a:pPr marL="0" indent="0">
              <a:buNone/>
            </a:pPr>
            <a:r>
              <a:rPr lang="en-US" sz="5400" b="1" dirty="0" smtClean="0"/>
              <a:t>3</a:t>
            </a:r>
            <a:r>
              <a:rPr lang="en-US" sz="5400" b="1" baseline="30000" dirty="0" smtClean="0"/>
              <a:t>rd</a:t>
            </a:r>
            <a:r>
              <a:rPr lang="en-US" sz="5400" b="1" dirty="0" smtClean="0"/>
              <a:t> or 7</a:t>
            </a:r>
            <a:r>
              <a:rPr lang="en-US" sz="5400" b="1" baseline="30000" dirty="0" smtClean="0"/>
              <a:t>th</a:t>
            </a:r>
            <a:r>
              <a:rPr lang="en-US" sz="5400" b="1" dirty="0" smtClean="0"/>
              <a:t> if during lunch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7099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458</TotalTime>
  <Words>147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Welcome!</vt:lpstr>
      <vt:lpstr>Goals for today</vt:lpstr>
      <vt:lpstr>Note card</vt:lpstr>
      <vt:lpstr>PowerPoint Presentation</vt:lpstr>
      <vt:lpstr>Me quick intro</vt:lpstr>
      <vt:lpstr>Student history survey</vt:lpstr>
      <vt:lpstr>Practice rebuttals</vt:lpstr>
      <vt:lpstr>website</vt:lpstr>
      <vt:lpstr>Evacuation map</vt:lpstr>
      <vt:lpstr>Classroom info</vt:lpstr>
      <vt:lpstr>Have a great day!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Matheny, Ross</dc:creator>
  <cp:lastModifiedBy>Matheny, Ross</cp:lastModifiedBy>
  <cp:revision>8</cp:revision>
  <dcterms:created xsi:type="dcterms:W3CDTF">2017-09-06T15:14:39Z</dcterms:created>
  <dcterms:modified xsi:type="dcterms:W3CDTF">2017-09-06T22:52:43Z</dcterms:modified>
</cp:coreProperties>
</file>