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2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5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5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1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7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0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7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1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C9FD-EBA3-4CD6-A5F8-F92FFD05AA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9604-FEA6-48A0-A4CC-9A0EAA2992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9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Event Focus: </a:t>
            </a:r>
            <a:r>
              <a:rPr lang="en-US" dirty="0" smtClean="0"/>
              <a:t>Apply your knowledge to make a new display!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214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--restate the event’s name</a:t>
            </a:r>
          </a:p>
          <a:p>
            <a:pPr marL="0" indent="0">
              <a:buNone/>
            </a:pPr>
            <a:r>
              <a:rPr lang="en-US" sz="4000" dirty="0" smtClean="0"/>
              <a:t>--list 4+ important knowledge-level facts (who, what, when, where)</a:t>
            </a:r>
          </a:p>
          <a:p>
            <a:pPr marL="0" indent="0">
              <a:buNone/>
            </a:pPr>
            <a:r>
              <a:rPr lang="en-US" sz="4000" dirty="0" smtClean="0"/>
              <a:t>--answer with 1-2 sentences </a:t>
            </a:r>
            <a:r>
              <a:rPr lang="en-US" sz="4000" u="sng" dirty="0" smtClean="0"/>
              <a:t>why</a:t>
            </a:r>
            <a:r>
              <a:rPr lang="en-US" sz="4000" dirty="0" smtClean="0"/>
              <a:t> it was important</a:t>
            </a:r>
          </a:p>
          <a:p>
            <a:pPr marL="0" indent="0">
              <a:buNone/>
            </a:pPr>
            <a:r>
              <a:rPr lang="en-US" sz="4000" dirty="0" smtClean="0"/>
              <a:t>--name 2+ U. S. ideals that relate to the event, and explain how well the event shows us meeting those ideals</a:t>
            </a:r>
          </a:p>
          <a:p>
            <a:pPr marL="0" indent="0">
              <a:buNone/>
            </a:pPr>
            <a:r>
              <a:rPr lang="en-US" sz="4000" dirty="0" smtClean="0"/>
              <a:t>--create an interesting, relevant image or design that helps us remember</a:t>
            </a:r>
          </a:p>
          <a:p>
            <a:pPr marL="0" indent="0">
              <a:buNone/>
            </a:pPr>
            <a:r>
              <a:rPr lang="en-US" sz="4000" dirty="0" smtClean="0"/>
              <a:t>If you finish, read chapter 3 on phone or computer.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1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806296" cy="617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--restate the event’s name</a:t>
            </a:r>
          </a:p>
          <a:p>
            <a:pPr marL="0" indent="0">
              <a:buNone/>
            </a:pPr>
            <a:r>
              <a:rPr lang="en-US" dirty="0"/>
              <a:t>--list 4+ important knowledge-level facts (who, what, when, where)</a:t>
            </a:r>
          </a:p>
          <a:p>
            <a:pPr marL="0" indent="0">
              <a:buNone/>
            </a:pPr>
            <a:r>
              <a:rPr lang="en-US" dirty="0"/>
              <a:t>--answer with 1-2 sentences </a:t>
            </a:r>
            <a:r>
              <a:rPr lang="en-US" u="sng" dirty="0"/>
              <a:t>why</a:t>
            </a:r>
            <a:r>
              <a:rPr lang="en-US" dirty="0"/>
              <a:t> it was important</a:t>
            </a:r>
          </a:p>
          <a:p>
            <a:pPr marL="0" indent="0">
              <a:buNone/>
            </a:pPr>
            <a:r>
              <a:rPr lang="en-US" dirty="0"/>
              <a:t>--name 2+ U. S. ideals that relate to the event, and explain how well the event shows us meeting those ideals</a:t>
            </a:r>
          </a:p>
          <a:p>
            <a:pPr marL="0" indent="0">
              <a:buNone/>
            </a:pPr>
            <a:r>
              <a:rPr lang="en-US" dirty="0"/>
              <a:t>--create an interesting, relevant image or design that helps us remember</a:t>
            </a:r>
          </a:p>
          <a:p>
            <a:pPr marL="0" indent="0">
              <a:buNone/>
            </a:pPr>
            <a:r>
              <a:rPr lang="en-US" dirty="0"/>
              <a:t>If you finish, read chapter 3 on phone or computer.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296" y="0"/>
            <a:ext cx="5385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Event Display Rubric (20 points):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369"/>
            <a:ext cx="12192000" cy="5389136"/>
          </a:xfrm>
        </p:spPr>
        <p:txBody>
          <a:bodyPr/>
          <a:lstStyle/>
          <a:p>
            <a:r>
              <a:rPr lang="en-US" dirty="0" smtClean="0"/>
              <a:t>A=powerful and creative re-named title, helpful names and dates, detailed and specific “why important” and ideals connection, smashing design that connects with new title, ideals, and “why important”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8264"/>
            <a:ext cx="12192000" cy="40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553200" cy="6176963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1673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Boston Massacre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Civil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Westward Expansion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Progressive Era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Building an Empire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WWI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Twenties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Depression and New Deal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WWII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Early Cold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’50s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Civil Rights Movement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’60s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Vietnam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’70s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Reagan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9/11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767" y="0"/>
            <a:ext cx="366823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593" y="1324329"/>
            <a:ext cx="2494174" cy="87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697" y="-37174"/>
            <a:ext cx="5957098" cy="68951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293" y="0"/>
            <a:ext cx="4284707" cy="67556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898" y="0"/>
            <a:ext cx="2663395" cy="46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54"/>
            <a:ext cx="5143501" cy="68951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172" y="0"/>
            <a:ext cx="4323828" cy="6802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955" y="3831942"/>
            <a:ext cx="3023217" cy="297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54"/>
            <a:ext cx="5143501" cy="68951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279" y="0"/>
            <a:ext cx="3954721" cy="6802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016" y="0"/>
            <a:ext cx="2810263" cy="55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54"/>
            <a:ext cx="5143501" cy="68951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3631" y="0"/>
            <a:ext cx="4218369" cy="6802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762" y="2993409"/>
            <a:ext cx="2265869" cy="208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Event Focus: Apply your knowledge to make a new display!</vt:lpstr>
      <vt:lpstr>PowerPoint Presentation</vt:lpstr>
      <vt:lpstr>Event Display Rubric (20 points):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Focus: Apply your knowledge to make a new display!</dc:title>
  <dc:creator>Matheny, Ross</dc:creator>
  <cp:lastModifiedBy>Matheny, Ross</cp:lastModifiedBy>
  <cp:revision>3</cp:revision>
  <dcterms:created xsi:type="dcterms:W3CDTF">2018-09-13T19:57:15Z</dcterms:created>
  <dcterms:modified xsi:type="dcterms:W3CDTF">2019-09-13T22:14:55Z</dcterms:modified>
</cp:coreProperties>
</file>