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E97B-3D92-4430-9C36-BC233BF8349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9435-DAE8-458E-9670-BAF4E8BA1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35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E97B-3D92-4430-9C36-BC233BF8349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9435-DAE8-458E-9670-BAF4E8BA1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0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E97B-3D92-4430-9C36-BC233BF8349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9435-DAE8-458E-9670-BAF4E8BA1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6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E97B-3D92-4430-9C36-BC233BF8349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9435-DAE8-458E-9670-BAF4E8BA1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2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E97B-3D92-4430-9C36-BC233BF8349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9435-DAE8-458E-9670-BAF4E8BA1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0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E97B-3D92-4430-9C36-BC233BF8349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9435-DAE8-458E-9670-BAF4E8BA1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E97B-3D92-4430-9C36-BC233BF8349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9435-DAE8-458E-9670-BAF4E8BA1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4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E97B-3D92-4430-9C36-BC233BF8349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9435-DAE8-458E-9670-BAF4E8BA1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0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E97B-3D92-4430-9C36-BC233BF8349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9435-DAE8-458E-9670-BAF4E8BA1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3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E97B-3D92-4430-9C36-BC233BF8349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9435-DAE8-458E-9670-BAF4E8BA1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E97B-3D92-4430-9C36-BC233BF8349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9435-DAE8-458E-9670-BAF4E8BA1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0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7E97B-3D92-4430-9C36-BC233BF8349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79435-DAE8-458E-9670-BAF4E8BA1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1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 smtClean="0"/>
              <a:t>Electoral College debate paragraph: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8 glorious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3800"/>
            <a:ext cx="12192000" cy="4983163"/>
          </a:xfrm>
        </p:spPr>
        <p:txBody>
          <a:bodyPr>
            <a:noAutofit/>
          </a:bodyPr>
          <a:lstStyle/>
          <a:p>
            <a:r>
              <a:rPr lang="en-US" sz="3600" dirty="0" smtClean="0"/>
              <a:t>Claim (thesis for what specifically should be done and why that change would help in some specific, important way</a:t>
            </a:r>
          </a:p>
          <a:p>
            <a:r>
              <a:rPr lang="en-US" sz="3600" dirty="0" smtClean="0"/>
              <a:t>Evidence (detail about the College or your plan)</a:t>
            </a:r>
          </a:p>
          <a:p>
            <a:r>
              <a:rPr lang="en-US" sz="3600" dirty="0" smtClean="0"/>
              <a:t>Analysis (2+ sentences to analyze evidence and connect to thesis)</a:t>
            </a:r>
          </a:p>
          <a:p>
            <a:r>
              <a:rPr lang="en-US" sz="3600" dirty="0" smtClean="0"/>
              <a:t>Evidence</a:t>
            </a:r>
          </a:p>
          <a:p>
            <a:r>
              <a:rPr lang="en-US" sz="3600" dirty="0" smtClean="0"/>
              <a:t>Analysis</a:t>
            </a:r>
          </a:p>
          <a:p>
            <a:r>
              <a:rPr lang="en-US" sz="3600" dirty="0" smtClean="0"/>
              <a:t>Conclusion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8412" y="300037"/>
            <a:ext cx="7115175" cy="625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29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Electoral College debate paragraph:  8 glorious sentences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Electoral College debate paragraph:  8 glorious sentences</dc:title>
  <dc:creator>Matheny, Ross</dc:creator>
  <cp:lastModifiedBy>Matheny, Ross</cp:lastModifiedBy>
  <cp:revision>1</cp:revision>
  <dcterms:created xsi:type="dcterms:W3CDTF">2019-10-07T14:46:47Z</dcterms:created>
  <dcterms:modified xsi:type="dcterms:W3CDTF">2019-10-07T14:46:56Z</dcterms:modified>
</cp:coreProperties>
</file>