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5" r:id="rId4"/>
    <p:sldId id="266" r:id="rId5"/>
    <p:sldId id="267" r:id="rId6"/>
    <p:sldId id="268" r:id="rId7"/>
    <p:sldId id="26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280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10-01T16:23:26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3731 2434 0,'0'0'31,"0"26"-15,0 1-16,0 26 15,0-27-15,0 27 16,0 0-16,0 0 16,0 0-16,0 26 15,0 1-15,0-1 16,0 53-16,0-52 15,0-1-15,0 0 16,0 1-16,0-27 16,0 0-16,0-1 15,0 28-15,0-1 16,0 27-16,0-27 15,0 1 1,0-1-16,0 1 16,0-28-16,0 28 15,0-27-15,0 26 16,0 1-16,0-1 15,0-26-15,0 0 16,0-27-16,0 1 16,0-1-16,0 27 15,0 26-15,26 1 16,-26-54-16,0 27 15,0 0-15,0 0 16,0 0-16,0 0 16,0-27-16,0 1 15,0-1-15,0 1 16,0-27-16,0 26 93,27-26 1,-27 0-94,26 0 16,0 0-16,27 0 15,-26 0 1,-1 0-16,27 0 15,0 0-15,27 0 16,-54 0-16,0 0 16,1 0-16,-1 0 15,1 0-15,26 0 16,-53 0-16,53 0 15,-27 0-15,27 0 16,26 0-16,-26 0 16,0 0-16,27 0 15,-1 0-15,-53 0 16,1 0-16,-1 27 15,1-27-15,-27 0 16,26 0 0,-26 0-1,27 0 1,-1 0-16,-26 0 31,27 0-31,-27 0 16,0 0 108,0 0-108</inkml:trace>
  <inkml:trace contextRef="#ctx0" brushRef="#br0" timeOffset="2671.6">3545 12276 0,'0'0'31,"0"27"-16,0 26-15,0-27 16,27-26-16,-27 53 16,0-26-1,0-1-15,0 27 16,0 0-16,0-27 15,26 54-15,-26-1 16,0 27-16,0 26 16,0-26-16,0 26 15,0 27-15,27 26 16,-1-79-16,-26-27 15,0 27-15,0-79 16,0-1-16,0 1 16,27-1-16,-27 1 15,26-1-15,-26 1 16,0 25-16,0-52 15,0 27-15,0 26 16,-26-53-16,26 53 16,0-27-16,0 27 15,0-26-15,0 25 16,0-25-16,0-1 15,0 1-15,0-1 16,0 1 0,0-27-1,26 26 1,-26 1-16,0 26 15,0 26-15,0-53 16,0 27-16,0-26 16,0 26-1,0-27-15,27 1 16,-27-27-1,0 0 79,0-27-78</inkml:trace>
  <inkml:trace contextRef="#ctx0" brushRef="#br0" timeOffset="3812.4">3598 13573 0,'27'0'16,"-27"0"0,26 0-16,1 0 15,-27-27 1,26 27-16,1 0 15,26-53-15,-1 27 16,1-80-16,27 53 16,-1-79-16,-26 0 15,26 52-15,-52-52 16,52 79-16,-26-53 15,-26 53-15,26 0 16,-27 0 0,27 1-16,-27 25 15,27-52-15,-53 26 16,27 0-16,-1 0 15,-26 27-15,27-1 16,-27 27-16,26 0 16,-26-26-16,0 26 15,0-27 1,0 27-16,27-26 15,-27-1-15,0 27 16,26 0 0,-26-26-1,27 26 1,-1-53-1,-26 53-15,26 0 16,-26-27 0,0 27 62</inkml:trace>
  <inkml:trace contextRef="#ctx0" brushRef="#br0" timeOffset="5217.4">3995 13335 0,'0'0'31,"0"0"-31,27 0 15,-1 0 1,-26 0-16,27 0 16,-1 53-1,-26-53-15,27 26 16,-27 1-16,52-1 15,-52 0-15,53-26 16,-26 53-16,-1-26 16,-26 26-16,27 0 15,26 0 1,-27-1-16,27 1 15,-27-26-15,-26 26 16,0-53-16,27 53 16,-1-27-16,-26 1 15,0 26-15,0-53 16,0 26-16,27 0 15,-1 1-15,-26 26 16,27 53-16,26-27 16,-27 0-16,1 1 15,26-54-15,-53 1 16,0-1-16,26 1 15,-26-1 1,26-26-16,-26 27 16,0-1-16,27 27 15,-27-27-15,26-26 16,-26 27-16,0-27 15,0 26 1,0-26 0,0 0 15,0 27-31</inkml:trace>
  <inkml:trace contextRef="#ctx0" brushRef="#br0" timeOffset="9668.4">15425 4101 0,'0'0'15,"0"26"1,0 1-16,0-1 15,0 27-15,0 53 16,0-27-16,0 1 16,0-27-16,0 26 15,0-26-15,0 0 16,0 0-16,0-27 15,0 1-15,0-1 16,0-26-16,0 53 16,0-27-16,0 1 15,0 26-15,0 0 16,0-27-16,0 1 15,0 26-15,0-27 16,0 0-16,0 1 16,0-1-16,0 27 15,0-26 1,0-1-16,27 27 15,-27-53-15,0 27 16,0-27 187,0 0-187,0-53-16,-27-53 15,27 0-15,0 0 16,-26 27-16,26-1 15,0 27-15,0 1 16,0 25-16,0 1 16,0-1-16,0 1 15,0 26 1,0-27-16,0 1 15,26-27-15,1 26 16,-27-52-16,26 0 16,-26 26-16,27-27 15,-1 54-15,1-27 16,-27 27-16,0-1 15,26 1 1,-26-1 0,0 1-16,26-1 15,-26 27-15,27-53 16,-27 27-16,0-27 15,53 27-15,-27-27 16,-26 53-16,0-27 16,0 27-16,0-26 15,0-1-15,0 27 16,27 0-1,-27 0 48,26 27-63,1 52 15,-27-26-15,0 0 16,26 0-16,1 0 16,-27-27-16,0 1 15,26 52-15,-26-53 16,26 27-16,-26 0 15,27 0-15,-1-26 16,-26 52-16,27-52 16,-27 25-16,0-25 15,0 26-15,26-53 16,-26 26-16,0-26 15,0 27 1,0-1 0,0-52 46,0-1-46,0-26-16,0 27 15,27-53 1,-27 26-16,0-27 15,0 27-15,0-53 16,0 27-16,0 26 16,0-53-16,0 53 15,0 27-15,0 0 16,0 26-16,0-27 15,0 27 1,0-26 15,0-1-15,0 27-16,26-26 15,-26 26-15,27 0 16,-27 0-16,0-27 16,26 27-16,27 0 31,-26-26-31,25 26 15,54 0-15,-79 0 16,-27 0-16,53 0 16,-27 0-16,1 0 15,-27 0 32,26 0-47,-26 26 16,0 1-16,0-1 15,26 27-15,-26 0 16,0-27-16,27 1 15,-27 26-15,0-27 16,0 1-16,0 26 16,0 0-16,0-27 15,0 27-15,0-27 16,0 1-16,0-1 15,0 27-15,0 0 16,0-26-16,0 52 16,0-26-16,0 26 15,0-26-15,0 0 16,0 0-16,0 26 15,0-52-15,0-1 16,0 27-16,0-53 16,0 27-16,26 26 15,-26 0-15,0-27 16,0 27-16,0-53 15,0 26 1,0 1-16,0-1 16,0 27-1,0-53 1,0 27-16,0-1 15,0 1-15,0-27 16,0 26-16,0-26 16,0 26-1,0-26 141</inkml:trace>
  <inkml:trace contextRef="#ctx0" brushRef="#br0" timeOffset="13341.4">15293 13229 0,'0'0'47,"0"53"-31,0 0-16,0 26 15,0-26-15,0 26 16,0 1-16,0-27 16,0 0-16,0 26 15,0-26-15,0 0 16,0 26-16,0-26 15,0 26-15,0-26 16,0-26-16,0-1 16,0-26-16,0 27 15,0-27-15,0 26 16,0 1-16,0-1 15,0-26-15,0 27 16,0-1-16,26 27 16,-26-53-16,0 26 15,0-26-15,0 27 16,0-27-16,0 0 15,0 26 1,27 1 15,-27-27-15,0 0 187,0 0-188,0-53-15,0 26 16,0-78-16,0 25 15,0 1-15,0-1 16,0 28-16,0-1 16,0 26-16,0-26 15,0 27 1,0-1-16,0 1 15,0 26-15,0 0 16,0-53-16,0 26 16,26 1-16,-26 0 15,0-1-15,0 1 16,0-27-16,0 53 15,0-53-15,27 53 16,-27-27 0,0 27-1,0 0 1,0-26-16,0 26 15,26-27-15,-26 1 16,0 26 0,0-26-16,0 26 15,27 0-15,-27-27 16,0 1-16,26 26 31,-26 0 31,27 0 16,-27 0-62,26 0 0,-26 0-1,27 0 1,-27 26-16,26-26 15,0 27-15,-26-27 16,0 26-16,27 27 16,-1-27-16,1 54 15,26-27-15,-27 0 16,-26-27-16,0 27 15,27-27-15,-1 1 16,-26-27-16,0 26 16,0-26-16,0 27 15,0-27 1,27 26-1,-27 27 1,0-53 0,0 27-1,0-1 1,0-26-1,26 0 17,-26 0 14,0-26-30,0-54-16,0 1 16,0-1-16,0 1 15,0 26-15,26 27 16,-26-1-16,0 1 15,0 26 17,0 0-32,0-27 15,27 27 1,-27-53-16,0 27 15,26 0 1,1-27-16,-27 26 16,26 1-16,-26 26 15,0-27-15,27 27 16,-1-53 62,1 53-63,-27 0 1,0 0-16,26 0 125,-26 0-110,0 0-15,27 53 16,-27-53 0,26 53-16,-26-26 15,0-1-15,0 27 16,27-27-16,-27 1 15,26 26-15,0 0 16,-26 0-16,0-27 16,0 27-16,0-27 15,0 1-15,0-27 16,0 26-16,0 1 15,0-1-15,27 54 16,-27-27-16,0 0 16,0-1-16,0 28 15,0-27-15,0 0 16,26-53-16,-26 26 15,0 1-15,0-1 32,0-26-17,0 26-15,0-26 16,0 27-16,0-1 15,0 1-15,0 26 16,27-53-16,-27 53 16,0-53-16,0 26 15,0-26-15,0 27 16,0-1-16,0-26 15,0 27-15,26 25 16,-26-52 0,0 27 15,0-1-31,0-26 15,27 0-15,-27 27 16,0-1-16,0 1 16,0-27-1,0 0 1,0 26 15</inkml:trace>
  <inkml:trace contextRef="#ctx0" brushRef="#br0" timeOffset="16559">27199 3810 0,'27'0'16,"-27"0"0,0 26-16,0 1 15,26 26-15,-26-27 16,27 0-16,-27 27 15,0 0-15,0 0 16,0 0-16,0 26 16,0 1-16,0-1 15,0 1-15,0-1 16,0 0-16,0-26 15,0 27-15,0-1 16,0 0-16,0-26 16,0 27-16,0-54 15,0 1-15,0-1 16,0 1-16,0-1 15,0 53-15,0-52 16,0-1-16,0 1 16,0-27-16,0 26 15,0 1 1,0-27-1,0 26-15,0 1 32,0-27 92,0-27-108,0 1-16,0-1 16,0-52-16,0-1 15,0 1-15,-27 0 16,27-27-16,-26 53 15,26 26-15,0 1 16,0 0-16,0 26 16,0-27-1,0 27 1,0-53-16,0 27 15,-27-1-15,1-52 16,26 26-16,0 53 16,0-53-16,0 27 15,0-1 1,0 27-1,0-26-15,0 26 16,0-27-16,0 27 16,0-26-16,0-1 15,0 27 1,0-26-16,0-27 15,0 53-15,0-53 16,0 0-16,0 27 16,26-1-16,-26 1 15,0-1-15,0 27 16,27-26-1,-27-1 1,0 1-16,26 26 16,-26-27-16,27-25 15,-27 52-15,0 0 16,0-27-16,0 1 15,0 26 1,26-27-16,-26 27 16,26-26-16,-26 26 15,0-27 32,27 27-31,-1-26-1,1 26-15,-1-27 16,1 27-16,-1 0 15,-26-26-15,53 26 16,-53 0-16,27 0 16,-27 0-16,26-27 15,1 27 1,-27 0 15,26 0-31,-26 0 16,26 0-16,-26 0 31,27 0-16,-1 0-15,-26 27 16,0-1-16,27-26 16,-27 27-16,79 26 15,-52-27-15,26 27 16,26 0-1,-79-27-15,53-26 16,-53 27 0,0-1-16,0-26 46,0 27-30,26-27-16,-26 26 16,0 1-16,0-27 15,0 26-15,0-26 16,0 27-16,0-1 15,0 1-15,0 52 16,0-53-16,0 1 16,0 26-16,0-27 15,0-26-15,0 27 16,0-1-16,0-26 15,0 27-15,0 26 16,-26-27-16,-1 0 16,27-26-16,-26 27 15,-1-1 1,27-26-1,-26 0 17,26 0-32,0 27 15,-26-27-15,26 0 31,-27 0 1,1 0-17,26 26 1,-27-26-16,1 27 15,-1-27 1,27 0 0,-26 0-16,26 0 31,-27 26-31,1-26 15,26 0 1,-27 0 0,-25 0-16,52 0 15,-27 0-15,27 0 16,-26 0-16,-1 0 15,27 0-15,-26 0 16,26 0 0,-27 0-1,27 0-15,-26 0 16,-1 0 15,27 0-31,-26 0 16,26 0 15,-27 0-16,1 0 32</inkml:trace>
  <inkml:trace contextRef="#ctx0" brushRef="#br0" timeOffset="20527.4">27226 13017 0,'0'27'94,"0"-27"-79,0 53 1,-27-27-16,27 0 16,0 1-16,0-1 15,0 1-15,0 52 16,0-26-16,0 27 15,0-28-15,0 28 16,-26 26-16,-1 26 16,27 0-16,-26 1 15,26-1-15,-27-53 16,27 53-16,0-79 15,0 0-15,0 0 16,0 0 0,0 0-16,0 0 15,0-27-15,0 1 16,0 26-16,0-27 15,0 1-15,0-27 16,0 53-16,0-53 16,27 26-16,-27-26 15,0 27-15,0-1 16,0 0-1,0-26-15,0 53 16,26-53-16,-26 0 16,0 27 30,0-54 17,0 1-63,0-27 15,-26-26-15,26 26 16,-27-53 0,1 27-16,-1-1 15,1 1-15,26 26 16,-26 0-16,26 0 15,-27 0-15,27 0 16,0 0-16,0 27 16,0-27-16,0 26 15,0-25-15,0-1 16,0 26-16,0 1 15,0-27-15,0 26 16,0 1-16,0-1 16,0 1-16,0-1 15,27 1-15,-27-27 16,0 27-16,26-1 15,-26 1-15,0-1 16,0 1-16,26 26 16,-26-27-16,0 1 15,27-1-15,-27 27 16,0-52-16,26 25 15,-26 1-15,0-1 16,27 27 0,-27-26-16,0-1 15,0 27-15,26-26 16,-26-1-16,0 1 15,0-1-15,0 1 16,27 26-16,-27-27 16,0 27-1,26-26-15,-26 26 31,0-26-31,0-1 32,27 27-32,-27 0 46,0 0-30,26 0 0,-26-26-1,27 26-15,-1 0 16,-26 0-16,26 0 15,-26 0-15,27-27 16,-1 27-16,1 0 16,-27-26-16,0 26 15,26 0 16,1 0-15,-1 0 0,-26 0-1,27 0 1,-1 0-1,-26 26 17,27-26-32,-27 27 15,26-1-15,1 1 16,-1-27-16,-26 26 15,53 0 1,-53-26 0,0 0-16,0 27 15,26-27-15,-26 0 31,0 26-31,27-26 16,-27 27-16,0-27 16,26 0-16,-26 26 15,0-26-15,0 27 16,0-27-16,0 53 15,27-53-15,-27 26 16,0-26 0,53 27-16,-53-1 15,0-26 1,0 27-16,26-27 15,-26 26-15,0 0 16,0-26-16,0 27 16,0-27-16,27 26 15,-27 1-15,0-1 16,26-26-16,-26 0 15,0 27-15,0-1 16,0 1 0,0-1-16,0 1 15,0-1 1,0 0-16,0 1 15,0-1 1,0 1 0,0-1-1,0 1-15,0-27 16,0 26-16,0-26 15,0 27 1,0-27 0,0 0-1,0 26-15,0-26 16,0 27-16,-26-27 15,26 0-15,0 26 16,-27-26-16,-26 27 16,27 25-1,-1-52-15,27 27 16,-26-27-16,-1 0 15,27 26-15,-26-26 16,-1 27-16,1-27 31,26 0-31,-26 26 16,26-26-1,-27 0 1,1 0-16,26 27 16,0-27-1,-27 0 1,27 0-1,-26 0 1,26 26 0,0-26-1,-27 0-15,1 0 16,26 0-1,-27 0-15,27 0 16,-26 0-16,-1 0 16,27 0-1,-26 0 1,26 0-1,-27 0-15,1 0 16,0 0 0,26 0-16,-27 0 15,1 0-15,26 0 16,-27 0-16,27 0 15,-26 0-15,26 0 32,-27 0-1,1 0-16,26 0 1,-27 0 0,27 0-1,0 0 16,-26 0 1,26-26 61,0 26-77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16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7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6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9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1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1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3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8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72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06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8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96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21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32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5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1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9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1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7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9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30952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557" y="-60"/>
            <a:ext cx="12060894" cy="68580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60" y="5422900"/>
            <a:ext cx="11747500" cy="12112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276200" y="876240"/>
              <a:ext cx="8830080" cy="4572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6840" y="866880"/>
                <a:ext cx="8848800" cy="459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06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-1"/>
            <a:ext cx="12141429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6108701"/>
            <a:ext cx="12065000" cy="749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13" y="389095"/>
            <a:ext cx="10518835" cy="549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036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31" y="-412751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389" y="1100126"/>
            <a:ext cx="8919221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077153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389" y="1100126"/>
            <a:ext cx="8919221" cy="46577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3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389" y="1100126"/>
            <a:ext cx="8919221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Prepare for debate! 	</a:t>
            </a:r>
            <a:r>
              <a:rPr lang="en-US" dirty="0"/>
              <a:t>Critically </a:t>
            </a:r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4444"/>
            <a:ext cx="12192000" cy="5803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Back of blank paper:</a:t>
            </a:r>
          </a:p>
          <a:p>
            <a:r>
              <a:rPr lang="en-US" sz="4400" dirty="0" smtClean="0"/>
              <a:t>Group members’ </a:t>
            </a:r>
            <a:r>
              <a:rPr lang="en-US" sz="4400" dirty="0" smtClean="0"/>
              <a:t>names, what they will do </a:t>
            </a:r>
            <a:r>
              <a:rPr lang="en-US" sz="4400" smtClean="0"/>
              <a:t>to contribute</a:t>
            </a:r>
            <a:endParaRPr lang="en-US" sz="4400" dirty="0" smtClean="0"/>
          </a:p>
          <a:p>
            <a:r>
              <a:rPr lang="en-US" sz="4400" dirty="0" smtClean="0"/>
              <a:t>Step 2: list arguments for why (or why not) the rebellion is justified</a:t>
            </a:r>
          </a:p>
          <a:p>
            <a:r>
              <a:rPr lang="en-US" sz="4400" dirty="0" smtClean="0"/>
              <a:t>Step 3: </a:t>
            </a:r>
          </a:p>
          <a:p>
            <a:pPr lvl="1"/>
            <a:r>
              <a:rPr lang="en-US" sz="4000" dirty="0" smtClean="0"/>
              <a:t>list 5+ key facts and/or phrases</a:t>
            </a:r>
          </a:p>
          <a:p>
            <a:pPr lvl="1"/>
            <a:r>
              <a:rPr lang="en-US" sz="4000" dirty="0" smtClean="0"/>
              <a:t>List 3+ metaphors or similes to use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41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How will you incorporate review into debate?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1033"/>
            <a:ext cx="12192000" cy="53979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Essence of Dialogue and Debate</a:t>
            </a:r>
          </a:p>
          <a:p>
            <a:r>
              <a:rPr lang="en-US" sz="4000" dirty="0" smtClean="0"/>
              <a:t>Mind Maps and Notetaking </a:t>
            </a:r>
          </a:p>
          <a:p>
            <a:r>
              <a:rPr lang="en-US" sz="4000" dirty="0" smtClean="0"/>
              <a:t>American Ideals</a:t>
            </a:r>
          </a:p>
          <a:p>
            <a:r>
              <a:rPr lang="en-US" sz="4000" dirty="0" smtClean="0"/>
              <a:t>American Geography</a:t>
            </a:r>
          </a:p>
          <a:p>
            <a:r>
              <a:rPr lang="en-US" sz="4000" dirty="0" smtClean="0"/>
              <a:t>Details of Colonial Regions and History</a:t>
            </a:r>
          </a:p>
          <a:p>
            <a:r>
              <a:rPr lang="en-US" sz="4000" dirty="0" smtClean="0"/>
              <a:t>Important Documents and Ideas</a:t>
            </a:r>
          </a:p>
          <a:p>
            <a:r>
              <a:rPr lang="en-US" sz="4000" dirty="0" smtClean="0"/>
              <a:t>Events Leading to Revolution</a:t>
            </a:r>
          </a:p>
          <a:p>
            <a:r>
              <a:rPr lang="en-US" sz="4000" dirty="0" smtClean="0"/>
              <a:t>Revolutionary War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99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Prepare for debate!  Critically read</vt:lpstr>
      <vt:lpstr>How will you incorporate review into debate?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3</cp:revision>
  <dcterms:created xsi:type="dcterms:W3CDTF">2018-10-02T15:17:45Z</dcterms:created>
  <dcterms:modified xsi:type="dcterms:W3CDTF">2019-09-23T16:11:36Z</dcterms:modified>
</cp:coreProperties>
</file>