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3739-1E79-457A-A741-73C9C1E97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D63-DBC5-4F80-B12D-84F0896E3A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4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3739-1E79-457A-A741-73C9C1E97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D63-DBC5-4F80-B12D-84F0896E3A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0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3739-1E79-457A-A741-73C9C1E97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D63-DBC5-4F80-B12D-84F0896E3A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807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5403-1302-4661-B241-700161E32EBC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15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B318D-C9BF-417D-8845-B08245F27DC2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126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A34B0-1E1D-4AFE-896C-F865CD5B4C77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50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10/7/2019</a:t>
            </a:fld>
            <a:endParaRPr lang="en-US" sz="1600" dirty="0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83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10/7/2019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5961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DDE9EC"/>
                </a:solidFill>
              </a:rPr>
              <a:pPr/>
              <a:t>10/7/2019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EA7C8D44-3667-46F6-9772-CC52308E2A7F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944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10/7/2019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98321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10/7/2019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106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3739-1E79-457A-A741-73C9C1E97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D63-DBC5-4F80-B12D-84F0896E3A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5635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10/7/2019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7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10/7/2019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01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10/7/2019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2738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DDE9EC"/>
                </a:solidFill>
              </a:rPr>
              <a:pPr/>
              <a:t>10/7/2019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64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10/7/2019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67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10/7/2019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695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ítulo, text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gráfico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E07E-7A9C-4DD2-AE59-DC9D381F206A}" type="slidenum">
              <a:rPr lang="en-US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181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5403-1302-4661-B241-700161E32EBC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2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B318D-C9BF-417D-8845-B08245F27DC2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620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A34B0-1E1D-4AFE-896C-F865CD5B4C77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3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3739-1E79-457A-A741-73C9C1E97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D63-DBC5-4F80-B12D-84F0896E3A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1560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0E1FF-839A-4E1F-AEA0-8A6574BAD436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0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3739-1E79-457A-A741-73C9C1E97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D63-DBC5-4F80-B12D-84F0896E3A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83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3739-1E79-457A-A741-73C9C1E97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D63-DBC5-4F80-B12D-84F0896E3A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8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3739-1E79-457A-A741-73C9C1E97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D63-DBC5-4F80-B12D-84F0896E3A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3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3739-1E79-457A-A741-73C9C1E97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D63-DBC5-4F80-B12D-84F0896E3A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3739-1E79-457A-A741-73C9C1E97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D63-DBC5-4F80-B12D-84F0896E3A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5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3739-1E79-457A-A741-73C9C1E97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BD63-DBC5-4F80-B12D-84F0896E3A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0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73739-1E79-457A-A741-73C9C1E970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CBD63-DBC5-4F80-B12D-84F0896E3A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54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10/7/2019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sz="1600" dirty="0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2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001500" cy="1325563"/>
          </a:xfrm>
        </p:spPr>
        <p:txBody>
          <a:bodyPr/>
          <a:lstStyle/>
          <a:p>
            <a:r>
              <a:rPr lang="en-US" dirty="0" smtClean="0"/>
              <a:t>Constitution </a:t>
            </a:r>
            <a:r>
              <a:rPr lang="en-US" smtClean="0"/>
              <a:t>Metaphor Project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1200" y="1325562"/>
            <a:ext cx="10020300" cy="533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88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" y="32454"/>
            <a:ext cx="11260123" cy="528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8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3810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b="1" dirty="0" smtClean="0"/>
              <a:t>Directions: Solo or with a partner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11938000" cy="6096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/>
              <a:t>Visually represent the federal government.</a:t>
            </a:r>
          </a:p>
          <a:p>
            <a:pPr lvl="1" eaLnBrk="1" hangingPunct="1">
              <a:defRPr/>
            </a:pPr>
            <a:r>
              <a:rPr lang="en-US" sz="2800" dirty="0"/>
              <a:t>Use a different metaphor than branches! No trees. No circuses. </a:t>
            </a:r>
            <a:r>
              <a:rPr lang="en-US" sz="2800" dirty="0" smtClean="0"/>
              <a:t>No tricycles.  </a:t>
            </a:r>
            <a:endParaRPr lang="en-US" sz="2800" dirty="0"/>
          </a:p>
          <a:p>
            <a:pPr lvl="1" eaLnBrk="1" hangingPunct="1">
              <a:defRPr/>
            </a:pPr>
            <a:r>
              <a:rPr lang="en-US" sz="2800" dirty="0"/>
              <a:t>Explain your metaphor </a:t>
            </a:r>
            <a:r>
              <a:rPr lang="en-US" sz="2800" dirty="0" smtClean="0"/>
              <a:t>thoroughly–a few sentences for each branch. </a:t>
            </a:r>
            <a:endParaRPr lang="en-US" sz="2800" dirty="0"/>
          </a:p>
          <a:p>
            <a:pPr eaLnBrk="1" hangingPunct="1">
              <a:defRPr/>
            </a:pPr>
            <a:r>
              <a:rPr lang="en-US" sz="3200" dirty="0" smtClean="0"/>
              <a:t>Answer these questions with words and images:</a:t>
            </a:r>
            <a:endParaRPr lang="en-US" sz="3200" dirty="0"/>
          </a:p>
          <a:p>
            <a:pPr lvl="1" eaLnBrk="1" hangingPunct="1">
              <a:defRPr/>
            </a:pPr>
            <a:r>
              <a:rPr lang="en-US" sz="2400" dirty="0"/>
              <a:t>What each branch does for the law (ex: “makes it”)</a:t>
            </a:r>
          </a:p>
          <a:p>
            <a:pPr lvl="1" eaLnBrk="1" hangingPunct="1">
              <a:defRPr/>
            </a:pPr>
            <a:r>
              <a:rPr lang="en-US" sz="2800" dirty="0"/>
              <a:t>Who makes up each branch (people, jobs, groups</a:t>
            </a:r>
            <a:r>
              <a:rPr lang="en-US" sz="2800" dirty="0" smtClean="0"/>
              <a:t>) and their requirements</a:t>
            </a:r>
            <a:endParaRPr lang="en-US" sz="2800" dirty="0"/>
          </a:p>
          <a:p>
            <a:pPr lvl="2" eaLnBrk="1" hangingPunct="1">
              <a:defRPr/>
            </a:pPr>
            <a:r>
              <a:rPr lang="en-US" sz="2400" dirty="0"/>
              <a:t>Real people! </a:t>
            </a:r>
            <a:r>
              <a:rPr lang="en-US" sz="2400" dirty="0" smtClean="0"/>
              <a:t>(William Barr is </a:t>
            </a:r>
            <a:r>
              <a:rPr lang="en-US" sz="2400" dirty="0" smtClean="0"/>
              <a:t>Attorney </a:t>
            </a:r>
            <a:r>
              <a:rPr lang="en-US" sz="2400" dirty="0" smtClean="0"/>
              <a:t>General for </a:t>
            </a:r>
            <a:r>
              <a:rPr lang="en-US" sz="2400" smtClean="0"/>
              <a:t>the Executive Branch)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800" dirty="0"/>
              <a:t>The powers of each branch (example: Commands U. S. military)</a:t>
            </a:r>
          </a:p>
          <a:p>
            <a:pPr lvl="2" eaLnBrk="1" hangingPunct="1">
              <a:defRPr/>
            </a:pPr>
            <a:r>
              <a:rPr lang="en-US" sz="2400" dirty="0"/>
              <a:t>Real examples</a:t>
            </a:r>
            <a:r>
              <a:rPr lang="en-US" sz="2400" dirty="0" smtClean="0"/>
              <a:t>. (President Trump signed ________ that _________.)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800" dirty="0"/>
              <a:t>Checks on the other branches</a:t>
            </a:r>
          </a:p>
          <a:p>
            <a:pPr lvl="2" eaLnBrk="1" hangingPunct="1">
              <a:defRPr/>
            </a:pPr>
            <a:r>
              <a:rPr lang="en-US" sz="2400" dirty="0"/>
              <a:t>Real examples. </a:t>
            </a:r>
            <a:r>
              <a:rPr lang="en-US" sz="2400" dirty="0" smtClean="0"/>
              <a:t>(Congress did not approve Trump’s ______&gt;)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800" dirty="0"/>
              <a:t>As many additional facts as possible, organized!!!</a:t>
            </a:r>
          </a:p>
        </p:txBody>
      </p:sp>
    </p:spTree>
    <p:extLst>
      <p:ext uri="{BB962C8B-B14F-4D97-AF65-F5344CB8AC3E}">
        <p14:creationId xmlns:p14="http://schemas.microsoft.com/office/powerpoint/2010/main" val="35971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Grading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/>
              <a:t>A: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/>
              <a:t>Complete details that answer all questions (what does each branch do for the law, specifically, and how do they relate?)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/>
              <a:t>Real examples and people and many checks and balances </a:t>
            </a:r>
            <a:r>
              <a:rPr lang="en-US" sz="3600" dirty="0" smtClean="0"/>
              <a:t>(12+ </a:t>
            </a:r>
            <a:r>
              <a:rPr lang="en-US" sz="3600" dirty="0"/>
              <a:t>total)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/>
              <a:t>Great source of clear info (colors, space)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14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Grading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B:</a:t>
            </a:r>
          </a:p>
          <a:p>
            <a:pPr lvl="1" eaLnBrk="1" hangingPunct="1">
              <a:defRPr/>
            </a:pPr>
            <a:r>
              <a:rPr lang="en-US" sz="4000"/>
              <a:t>Good details that answer most questions</a:t>
            </a:r>
          </a:p>
          <a:p>
            <a:pPr lvl="1" eaLnBrk="1" hangingPunct="1">
              <a:defRPr/>
            </a:pPr>
            <a:r>
              <a:rPr lang="en-US" sz="4000"/>
              <a:t>Many checks and balances</a:t>
            </a:r>
          </a:p>
          <a:p>
            <a:pPr lvl="1" eaLnBrk="1" hangingPunct="1">
              <a:defRPr/>
            </a:pPr>
            <a:r>
              <a:rPr lang="en-US" sz="4000"/>
              <a:t>Great source of clear info (colors, space)</a:t>
            </a:r>
            <a:r>
              <a:rPr lang="en-US" smtClean="0"/>
              <a:t> </a:t>
            </a:r>
          </a:p>
          <a:p>
            <a:pPr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951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Grading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320" lvl="1" indent="0">
              <a:buNone/>
              <a:defRPr/>
            </a:pPr>
            <a:r>
              <a:rPr lang="en-US" sz="4000" dirty="0"/>
              <a:t>C: </a:t>
            </a:r>
          </a:p>
          <a:p>
            <a:pPr lvl="1" eaLnBrk="1" hangingPunct="1">
              <a:defRPr/>
            </a:pPr>
            <a:r>
              <a:rPr lang="en-US" sz="4000" dirty="0"/>
              <a:t>Some good details</a:t>
            </a:r>
          </a:p>
          <a:p>
            <a:pPr lvl="1" eaLnBrk="1" hangingPunct="1">
              <a:defRPr/>
            </a:pPr>
            <a:r>
              <a:rPr lang="en-US" sz="4000" dirty="0"/>
              <a:t>Some checks and balances</a:t>
            </a:r>
          </a:p>
          <a:p>
            <a:pPr lvl="1" eaLnBrk="1" hangingPunct="1">
              <a:defRPr/>
            </a:pPr>
            <a:r>
              <a:rPr lang="en-US" sz="4000" dirty="0"/>
              <a:t>Good source of clear info (colors, space)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22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1" y="15240"/>
            <a:ext cx="8959199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06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TCI book help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Checks and balances, 65</a:t>
            </a:r>
          </a:p>
          <a:p>
            <a:r>
              <a:rPr lang="en-US" dirty="0" smtClean="0"/>
              <a:t>Legislative branch, 67</a:t>
            </a:r>
          </a:p>
          <a:p>
            <a:r>
              <a:rPr lang="en-US" dirty="0" smtClean="0"/>
              <a:t>Executive branch, 69</a:t>
            </a:r>
          </a:p>
          <a:p>
            <a:r>
              <a:rPr lang="en-US" dirty="0" smtClean="0"/>
              <a:t>Judicial branch, 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2179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253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Gill Sans MT</vt:lpstr>
      <vt:lpstr>Wingdings</vt:lpstr>
      <vt:lpstr>Wingdings 3</vt:lpstr>
      <vt:lpstr>1_Office Theme</vt:lpstr>
      <vt:lpstr>Origin</vt:lpstr>
      <vt:lpstr>Constitution Metaphor Project</vt:lpstr>
      <vt:lpstr>PowerPoint Presentation</vt:lpstr>
      <vt:lpstr>Directions: Solo or with a partner</vt:lpstr>
      <vt:lpstr>Grading</vt:lpstr>
      <vt:lpstr>Grading</vt:lpstr>
      <vt:lpstr>Grading</vt:lpstr>
      <vt:lpstr>PowerPoint Presentation</vt:lpstr>
      <vt:lpstr> TCI book help 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Metaphor Project</dc:title>
  <dc:creator>Matheny, Ross</dc:creator>
  <cp:lastModifiedBy>Matheny, Ross</cp:lastModifiedBy>
  <cp:revision>7</cp:revision>
  <dcterms:created xsi:type="dcterms:W3CDTF">2017-10-10T20:46:04Z</dcterms:created>
  <dcterms:modified xsi:type="dcterms:W3CDTF">2019-10-07T14:53:22Z</dcterms:modified>
</cp:coreProperties>
</file>