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213D-044F-4D7C-A77E-07E86F117EC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32A1-97AF-4375-817E-C16C9D6B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664524A-4DB4-48F3-BAEE-D372F47FCB7E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053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8CCBA0E2-8FE1-482B-BB32-001783A69B3F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3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73A8043-5969-402A-9D23-0544173C2381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305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8D98F76-70F3-4B79-8637-CEDC360C9D8F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564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2D0F438-D679-49A9-AC77-697CC16BAB2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19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475D94-FE43-419D-B585-7F2EBF692C3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955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BA13730-D094-4F4A-8286-E3D3F74433A3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318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FF09595-67F7-48E5-B8E8-C3B8A7533BD9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539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Tahoma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Tahoma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Tahoma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Tahoma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4FD3494-B1A6-412B-A72E-A69A394D04C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21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5403-1302-4661-B241-700161E32EB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18D-C9BF-417D-8845-B08245F27DC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34B0-1E1D-4AFE-896C-F865CD5B4C77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7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8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3739-1E79-457A-A741-73C9C1E97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BD63-DBC5-4F80-B12D-84F0896E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uihNc_tdGbk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Cmuftyj8A" TargetMode="External"/><Relationship Id="rId2" Type="http://schemas.openxmlformats.org/officeDocument/2006/relationships/hyperlink" Target="https://www.youtube.com/watch?v=rTtV9-8jj8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451504"/>
            <a:ext cx="9144000" cy="2387600"/>
          </a:xfrm>
        </p:spPr>
        <p:txBody>
          <a:bodyPr/>
          <a:lstStyle/>
          <a:p>
            <a:r>
              <a:rPr lang="en-US" dirty="0" smtClean="0"/>
              <a:t>Unit 2, 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80572"/>
            <a:ext cx="5350933" cy="52710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do these mean?</a:t>
            </a:r>
          </a:p>
          <a:p>
            <a:r>
              <a:rPr lang="en-US" sz="3600" b="1" dirty="0" smtClean="0"/>
              <a:t>Why are they important?</a:t>
            </a:r>
          </a:p>
          <a:p>
            <a:r>
              <a:rPr lang="en-US" sz="3600" b="1" dirty="0" smtClean="0"/>
              <a:t>How do they compare?</a:t>
            </a:r>
          </a:p>
          <a:p>
            <a:r>
              <a:rPr lang="en-US" sz="3600" b="1" dirty="0" smtClean="0"/>
              <a:t>Analyze the details?</a:t>
            </a:r>
          </a:p>
          <a:p>
            <a:r>
              <a:rPr lang="en-US" sz="3600" b="1" dirty="0" smtClean="0"/>
              <a:t>Create your own (Constitution)or evaluate ours.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67" y="1386079"/>
            <a:ext cx="6489878" cy="51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E)  No national court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Why was it included?</a:t>
            </a:r>
          </a:p>
          <a:p>
            <a:pPr lvl="1" eaLnBrk="1" hangingPunct="1">
              <a:defRPr/>
            </a:pPr>
            <a:r>
              <a:rPr lang="en-US" sz="2400" dirty="0"/>
              <a:t>Fear of a central government with a court system that might be unfair to the rights of states.</a:t>
            </a:r>
          </a:p>
          <a:p>
            <a:pPr eaLnBrk="1" hangingPunct="1">
              <a:defRPr/>
            </a:pPr>
            <a:r>
              <a:rPr lang="en-US" sz="2800" dirty="0"/>
              <a:t>Possible problems…</a:t>
            </a:r>
          </a:p>
          <a:p>
            <a:pPr lvl="1" eaLnBrk="1" hangingPunct="1">
              <a:defRPr/>
            </a:pPr>
            <a:r>
              <a:rPr lang="en-US" sz="2400" dirty="0"/>
              <a:t>Disputes between states often could not be settled fairly.</a:t>
            </a:r>
          </a:p>
        </p:txBody>
      </p:sp>
      <p:pic>
        <p:nvPicPr>
          <p:cNvPr id="9220" name="Picture 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62201"/>
            <a:ext cx="4038600" cy="263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F)  Amendments need all 13 states approval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Why was it included?</a:t>
            </a:r>
          </a:p>
          <a:p>
            <a:pPr lvl="1" eaLnBrk="1" hangingPunct="1">
              <a:defRPr/>
            </a:pPr>
            <a:r>
              <a:rPr lang="en-US" sz="2000" dirty="0"/>
              <a:t>Wanted to make sure states had a strong say in the shaping of the government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Possible Problems…</a:t>
            </a:r>
          </a:p>
          <a:p>
            <a:pPr lvl="1" eaLnBrk="1" hangingPunct="1">
              <a:defRPr/>
            </a:pPr>
            <a:r>
              <a:rPr lang="en-US" sz="2000" dirty="0"/>
              <a:t>Nearly impossible to make changes to the Articles.  Any one state could stop an amendment that all the other states wanted.</a:t>
            </a:r>
          </a:p>
        </p:txBody>
      </p:sp>
      <p:pic>
        <p:nvPicPr>
          <p:cNvPr id="10244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09801"/>
            <a:ext cx="4191000" cy="271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G)  Could not collect debts of states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Why was it included?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Fear of a strong central government that could force states to pay for things they didn’t want.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Possible problems…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Federal government often didn’t have the funds necessary to operate effectively.</a:t>
            </a:r>
          </a:p>
        </p:txBody>
      </p:sp>
      <p:pic>
        <p:nvPicPr>
          <p:cNvPr id="11268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76400"/>
            <a:ext cx="2909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H)  Congress could not settle disputes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282701"/>
            <a:ext cx="6083300" cy="48482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Why was it included?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Wanted states to have the ultimate authority in resolving disputes.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Possible Problems…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Disputes among states often could not be resolved.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Created disunity among states.</a:t>
            </a:r>
          </a:p>
        </p:txBody>
      </p:sp>
      <p:pic>
        <p:nvPicPr>
          <p:cNvPr id="12292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900" y="2057399"/>
            <a:ext cx="4191000" cy="271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400800" y="4953000"/>
            <a:ext cx="3810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prstClr val="black"/>
                </a:solidFill>
              </a:rPr>
              <a:t>NOTE – Congress could settle disputes only on appeal or as a last resort</a:t>
            </a:r>
          </a:p>
        </p:txBody>
      </p:sp>
    </p:spTree>
    <p:extLst>
      <p:ext uri="{BB962C8B-B14F-4D97-AF65-F5344CB8AC3E}">
        <p14:creationId xmlns:p14="http://schemas.microsoft.com/office/powerpoint/2010/main" val="873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586c40.medialib.glogster.com/thumbnails/d5ddb8b24975540dc3ec53a6a3330557d3e149bcc5a0530fee9880819f16f284/articles-of-confederation-strengths-and-weaknesses-sou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67" y="-1219200"/>
            <a:ext cx="8058233" cy="93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Painting of Shay’s Rebellion</a:t>
            </a:r>
          </a:p>
        </p:txBody>
      </p:sp>
      <p:pic>
        <p:nvPicPr>
          <p:cNvPr id="7171" name="Picture 3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3875088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219200"/>
            <a:ext cx="487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Problems in the Confederation</a:t>
            </a:r>
          </a:p>
          <a:p>
            <a:pPr lvl="1" eaLnBrk="1" hangingPunct="1">
              <a:defRPr/>
            </a:pPr>
            <a:r>
              <a:rPr lang="en-US" sz="2400"/>
              <a:t>Foreign relations were bad</a:t>
            </a:r>
          </a:p>
          <a:p>
            <a:pPr lvl="1" eaLnBrk="1" hangingPunct="1">
              <a:defRPr/>
            </a:pPr>
            <a:r>
              <a:rPr lang="en-US" sz="2400"/>
              <a:t>Trade Markets were closed</a:t>
            </a:r>
          </a:p>
          <a:p>
            <a:pPr lvl="1" eaLnBrk="1" hangingPunct="1">
              <a:defRPr/>
            </a:pPr>
            <a:r>
              <a:rPr lang="en-US" sz="2400"/>
              <a:t>There were many internal problems</a:t>
            </a:r>
          </a:p>
          <a:p>
            <a:pPr lvl="1" eaLnBrk="1" hangingPunct="1">
              <a:defRPr/>
            </a:pPr>
            <a:r>
              <a:rPr lang="en-US" sz="2400"/>
              <a:t>Shays’ Rebellion</a:t>
            </a:r>
          </a:p>
          <a:p>
            <a:pPr eaLnBrk="1" hangingPunct="1">
              <a:defRPr/>
            </a:pPr>
            <a:r>
              <a:rPr lang="en-US" sz="2800"/>
              <a:t>This all caused a push for a change</a:t>
            </a:r>
          </a:p>
        </p:txBody>
      </p:sp>
    </p:spTree>
    <p:extLst>
      <p:ext uri="{BB962C8B-B14F-4D97-AF65-F5344CB8AC3E}">
        <p14:creationId xmlns:p14="http://schemas.microsoft.com/office/powerpoint/2010/main" val="315821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onvening of Convention Flow Char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7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115824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The Making of the American Constitution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078424"/>
            <a:ext cx="11366500" cy="57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Constitutional Convention of 1787</a:t>
            </a:r>
          </a:p>
        </p:txBody>
      </p:sp>
      <p:pic>
        <p:nvPicPr>
          <p:cNvPr id="9219" name="Picture 3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600200"/>
            <a:ext cx="5334000" cy="4130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267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Hot!!! Hot!!! Hot!!!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May – September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Met in same room as which Declaration was signed.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Was supposed to start May 14</a:t>
            </a:r>
            <a:r>
              <a:rPr lang="en-US" sz="2800" baseline="30000"/>
              <a:t>th</a:t>
            </a:r>
            <a:r>
              <a:rPr lang="en-US" sz="2800"/>
              <a:t>, but only delegates from Virginia and Pennsylvania were there.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Drafted the Virginia Plan and the New Jersey Plan</a:t>
            </a:r>
          </a:p>
        </p:txBody>
      </p:sp>
    </p:spTree>
    <p:extLst>
      <p:ext uri="{BB962C8B-B14F-4D97-AF65-F5344CB8AC3E}">
        <p14:creationId xmlns:p14="http://schemas.microsoft.com/office/powerpoint/2010/main" val="365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325563"/>
          </a:xfrm>
        </p:spPr>
        <p:txBody>
          <a:bodyPr/>
          <a:lstStyle/>
          <a:p>
            <a:r>
              <a:rPr lang="en-US" dirty="0" smtClean="0"/>
              <a:t>Chapter 6: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5563"/>
            <a:ext cx="12322867" cy="4403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123825"/>
            <a:ext cx="8034684" cy="64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Snapshot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441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55 delegates from 12 Colonies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No Rhode Island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Major players not present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John Adams, Thomas Jefferson, Thomas Paine, Patrick Henry or Sam Adams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Delegates…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1/3 of them owned slaves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Relatively young (mid 40s)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The were the “well bred, the well fed, the well read, the well wed.”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0"/>
            <a:ext cx="434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They were able to agree, right away on…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Creating a Constitutional Government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Government that would protect the rights of the people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It would be republican in nature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Would have a separation of powers (Legislative, Judicial &amp; Executive)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Power would be divided between states and federal government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This meant the AOC was out and some bigger questions arose.</a:t>
            </a:r>
          </a:p>
        </p:txBody>
      </p:sp>
    </p:spTree>
    <p:extLst>
      <p:ext uri="{BB962C8B-B14F-4D97-AF65-F5344CB8AC3E}">
        <p14:creationId xmlns:p14="http://schemas.microsoft.com/office/powerpoint/2010/main" val="21296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0"/>
            <a:ext cx="10726738" cy="68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Compromises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12800"/>
            <a:ext cx="10515600" cy="5344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i="1" dirty="0"/>
              <a:t>What were the sides? What did they want? How did they compromise?</a:t>
            </a:r>
          </a:p>
          <a:p>
            <a:r>
              <a:rPr lang="en-US" sz="4400" dirty="0">
                <a:hlinkClick r:id="rId2"/>
              </a:rPr>
              <a:t>Great </a:t>
            </a:r>
            <a:r>
              <a:rPr lang="en-US" sz="4400" dirty="0" smtClean="0">
                <a:hlinkClick r:id="rId2"/>
              </a:rPr>
              <a:t>Compromise</a:t>
            </a:r>
            <a:r>
              <a:rPr lang="en-US" sz="4400" dirty="0" smtClean="0"/>
              <a:t> </a:t>
            </a:r>
            <a:r>
              <a:rPr lang="en-US" sz="4400" dirty="0" smtClean="0">
                <a:hlinkClick r:id="rId3"/>
              </a:rPr>
              <a:t>(Crash Course)</a:t>
            </a:r>
            <a:endParaRPr lang="en-US" sz="4400" dirty="0"/>
          </a:p>
          <a:p>
            <a:pPr lvl="1"/>
            <a:r>
              <a:rPr lang="en-US" sz="4100" dirty="0"/>
              <a:t>Representation (bicameral legislature)</a:t>
            </a:r>
          </a:p>
          <a:p>
            <a:r>
              <a:rPr lang="en-US" sz="4400" dirty="0"/>
              <a:t>3/5 Compromise </a:t>
            </a:r>
          </a:p>
          <a:p>
            <a:pPr lvl="1"/>
            <a:r>
              <a:rPr lang="en-US" sz="4100" dirty="0"/>
              <a:t>Counting slaves as population?</a:t>
            </a:r>
          </a:p>
          <a:p>
            <a:r>
              <a:rPr lang="en-US" sz="4400" dirty="0"/>
              <a:t>Executive(s)?</a:t>
            </a:r>
          </a:p>
          <a:p>
            <a:pPr lvl="1"/>
            <a:r>
              <a:rPr lang="en-US" sz="4100" dirty="0"/>
              <a:t>How to prevent tyranny?</a:t>
            </a:r>
          </a:p>
        </p:txBody>
      </p:sp>
    </p:spTree>
    <p:extLst>
      <p:ext uri="{BB962C8B-B14F-4D97-AF65-F5344CB8AC3E}">
        <p14:creationId xmlns:p14="http://schemas.microsoft.com/office/powerpoint/2010/main" val="26913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11422318" cy="6176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900" y="2044700"/>
            <a:ext cx="10985500" cy="146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664822"/>
            <a:ext cx="11288968" cy="1475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5299804"/>
            <a:ext cx="1100423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/>
              <a:t>Analyzing the Features of the Articles of Confederation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The Articles of Confederation</a:t>
            </a:r>
            <a:br>
              <a:rPr lang="en-US" b="1" i="1" u="sng" dirty="0" smtClean="0"/>
            </a:br>
            <a:r>
              <a:rPr lang="en-US" b="1" i="1" u="sng" dirty="0" smtClean="0"/>
              <a:t>1777-1787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2103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</a:t>
            </a:r>
            <a:r>
              <a:rPr lang="en-US" sz="4400" b="1" dirty="0"/>
              <a:t>strengths</a:t>
            </a:r>
            <a:r>
              <a:rPr lang="en-US" sz="4400" dirty="0"/>
              <a:t> did the Articles have? </a:t>
            </a:r>
            <a:r>
              <a:rPr lang="en-US" sz="4000" dirty="0" smtClean="0">
                <a:solidFill>
                  <a:srgbClr val="FF0000"/>
                </a:solidFill>
              </a:rPr>
              <a:t>(Why </a:t>
            </a:r>
            <a:r>
              <a:rPr lang="en-US" sz="4000" dirty="0">
                <a:solidFill>
                  <a:srgbClr val="FF0000"/>
                </a:solidFill>
              </a:rPr>
              <a:t>did the states approve it?)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What </a:t>
            </a:r>
            <a:r>
              <a:rPr lang="en-US" sz="4400" b="1" dirty="0"/>
              <a:t>weaknesses</a:t>
            </a:r>
            <a:r>
              <a:rPr lang="en-US" sz="4400" dirty="0"/>
              <a:t> did the Articles have?</a:t>
            </a:r>
          </a:p>
        </p:txBody>
      </p:sp>
      <p:pic>
        <p:nvPicPr>
          <p:cNvPr id="3074" name="Picture 2" descr="http://ts2.mm.bing.net/th?id=H.470404271846426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541310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th?id=H.4915174655526113&amp;w=336&amp;h=180&amp;c=7&amp;rs=1&amp;url=http%3a%2f%2fwilsonrevunplugged.blogspot.com%2f2010%2f11%2farticles-of-confederation-adopted.html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676400"/>
            <a:ext cx="2844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A)  No chief executive</a:t>
            </a:r>
          </a:p>
        </p:txBody>
      </p:sp>
      <p:pic>
        <p:nvPicPr>
          <p:cNvPr id="5123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438400"/>
            <a:ext cx="4038600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381000"/>
            <a:ext cx="5232400" cy="594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Why was it included?</a:t>
            </a:r>
          </a:p>
          <a:p>
            <a:pPr lvl="1" eaLnBrk="1" hangingPunct="1">
              <a:defRPr/>
            </a:pPr>
            <a:r>
              <a:rPr lang="en-US" sz="3200" dirty="0"/>
              <a:t>Wanted to make sure that the executive branch (King/President) did not have too much power.</a:t>
            </a:r>
          </a:p>
          <a:p>
            <a:pPr lvl="1" eaLnBrk="1" hangingPunct="1">
              <a:defRPr/>
            </a:pPr>
            <a:endParaRPr lang="en-US" sz="3200" dirty="0"/>
          </a:p>
          <a:p>
            <a:pPr lvl="1"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600" dirty="0"/>
              <a:t>Possible Problems</a:t>
            </a:r>
          </a:p>
          <a:p>
            <a:pPr lvl="1" eaLnBrk="1" hangingPunct="1">
              <a:defRPr/>
            </a:pPr>
            <a:r>
              <a:rPr lang="en-US" sz="3200" dirty="0"/>
              <a:t>Lack of leadership from central government.</a:t>
            </a:r>
          </a:p>
          <a:p>
            <a:pPr lvl="1" eaLnBrk="1" hangingPunct="1">
              <a:defRPr/>
            </a:pPr>
            <a:r>
              <a:rPr lang="en-US" sz="3200" dirty="0"/>
              <a:t>No single leader for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30178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B) 9 of 13 to create laws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Why was it included?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States wanted to protect individual states’ power.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Fear of a strong central government.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Possible problems..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Difficult to get 9 states to agree on a law.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Central government was unable to do very much because it need so much approval.</a:t>
            </a:r>
          </a:p>
        </p:txBody>
      </p:sp>
      <p:pic>
        <p:nvPicPr>
          <p:cNvPr id="6148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362200"/>
            <a:ext cx="4114800" cy="280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C) Congress could not tax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1143001"/>
            <a:ext cx="5829300" cy="48355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Why was it included?</a:t>
            </a:r>
          </a:p>
          <a:p>
            <a:pPr lvl="1" eaLnBrk="1" hangingPunct="1">
              <a:defRPr/>
            </a:pPr>
            <a:r>
              <a:rPr lang="en-US" sz="2800" dirty="0"/>
              <a:t>States were afraid of being unfairly taxed by the central government, as they had been under British Rule.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3200" dirty="0"/>
              <a:t>Possible problems…</a:t>
            </a:r>
          </a:p>
          <a:p>
            <a:pPr lvl="1" eaLnBrk="1" hangingPunct="1">
              <a:defRPr/>
            </a:pPr>
            <a:r>
              <a:rPr lang="en-US" sz="2800" dirty="0"/>
              <a:t>States often chose not to pay taxes.</a:t>
            </a:r>
          </a:p>
          <a:p>
            <a:pPr lvl="1" eaLnBrk="1" hangingPunct="1">
              <a:defRPr/>
            </a:pPr>
            <a:r>
              <a:rPr lang="en-US" sz="2800" dirty="0"/>
              <a:t>Federal government didn’t have the funds to operate effectively.</a:t>
            </a:r>
          </a:p>
        </p:txBody>
      </p:sp>
      <p:pic>
        <p:nvPicPr>
          <p:cNvPr id="7172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371600"/>
            <a:ext cx="326072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D) Congress could not draft an army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Why was it included?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Fear of central government with a strong army that might take away citizens’ rights.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Possible problems..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Left country vulnerable without a dependable military force.</a:t>
            </a:r>
          </a:p>
        </p:txBody>
      </p:sp>
      <p:pic>
        <p:nvPicPr>
          <p:cNvPr id="8196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4267200" cy="278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Widescreen</PresentationFormat>
  <Paragraphs>113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1_Office Theme</vt:lpstr>
      <vt:lpstr>Unit 2, The Constitution</vt:lpstr>
      <vt:lpstr>Chapter 6: </vt:lpstr>
      <vt:lpstr>PowerPoint Presentation</vt:lpstr>
      <vt:lpstr>Analyzing the Features of the Articles of Confederation</vt:lpstr>
      <vt:lpstr>The Articles of Confederation 1777-1787</vt:lpstr>
      <vt:lpstr>A)  No chief executive</vt:lpstr>
      <vt:lpstr>B) 9 of 13 to create laws</vt:lpstr>
      <vt:lpstr>C) Congress could not tax</vt:lpstr>
      <vt:lpstr>D) Congress could not draft an army</vt:lpstr>
      <vt:lpstr>E)  No national court system</vt:lpstr>
      <vt:lpstr>F)  Amendments need all 13 states approval </vt:lpstr>
      <vt:lpstr>G)  Could not collect debts of states</vt:lpstr>
      <vt:lpstr>H)  Congress could not settle disputes </vt:lpstr>
      <vt:lpstr>PowerPoint Presentation</vt:lpstr>
      <vt:lpstr>PowerPoint Presentation</vt:lpstr>
      <vt:lpstr>Painting of Shay’s Rebellion</vt:lpstr>
      <vt:lpstr>PowerPoint Presentation</vt:lpstr>
      <vt:lpstr>PowerPoint Presentation</vt:lpstr>
      <vt:lpstr>Constitutional Convention of 1787</vt:lpstr>
      <vt:lpstr>A Snapshot</vt:lpstr>
      <vt:lpstr>PowerPoint Presentation</vt:lpstr>
      <vt:lpstr>Compromises 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2, The Constitution</dc:title>
  <dc:creator>Matheny, Ross</dc:creator>
  <cp:lastModifiedBy>Matheny, Ross</cp:lastModifiedBy>
  <cp:revision>1</cp:revision>
  <dcterms:created xsi:type="dcterms:W3CDTF">2018-10-08T21:01:39Z</dcterms:created>
  <dcterms:modified xsi:type="dcterms:W3CDTF">2018-10-08T21:02:07Z</dcterms:modified>
</cp:coreProperties>
</file>