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74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97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89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24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59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87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53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13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49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0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26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80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32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60293" cy="6181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176" y="3090929"/>
            <a:ext cx="62579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427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 smtClean="0"/>
              <a:t>Outline, on back: </a:t>
            </a:r>
            <a:br>
              <a:rPr lang="en-US" dirty="0" smtClean="0"/>
            </a:br>
            <a:r>
              <a:rPr lang="en-US" b="1" i="1" dirty="0" smtClean="0"/>
              <a:t>How well has the U. S. lived up to its ideals?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8645"/>
            <a:ext cx="12192000" cy="5503223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Thesis</a:t>
            </a:r>
          </a:p>
          <a:p>
            <a:pPr lvl="1"/>
            <a:r>
              <a:rPr lang="en-US" sz="4000" dirty="0" smtClean="0"/>
              <a:t>Make it </a:t>
            </a:r>
            <a:r>
              <a:rPr lang="en-US" sz="4000" dirty="0" smtClean="0"/>
              <a:t>good: arguable, specific, important </a:t>
            </a:r>
          </a:p>
          <a:p>
            <a:r>
              <a:rPr lang="en-US" sz="4800" dirty="0" smtClean="0"/>
              <a:t>Topic </a:t>
            </a:r>
            <a:r>
              <a:rPr lang="en-US" sz="4800" dirty="0" smtClean="0"/>
              <a:t>Sentence </a:t>
            </a:r>
          </a:p>
          <a:p>
            <a:pPr lvl="1"/>
            <a:r>
              <a:rPr lang="en-US" sz="4000" dirty="0" smtClean="0"/>
              <a:t>You can just write a couple words. Summarize</a:t>
            </a:r>
          </a:p>
          <a:p>
            <a:r>
              <a:rPr lang="en-US" sz="4400" dirty="0" smtClean="0"/>
              <a:t>Evidence</a:t>
            </a:r>
          </a:p>
          <a:p>
            <a:pPr lvl="1"/>
            <a:r>
              <a:rPr lang="en-US" sz="4000" dirty="0" smtClean="0"/>
              <a:t>Just pick the best 3 (1 per paragraph)</a:t>
            </a:r>
          </a:p>
          <a:p>
            <a:r>
              <a:rPr lang="en-US" sz="4400" dirty="0" smtClean="0"/>
              <a:t>Analysis (about 2 sentences per piece of evidence to connect evidence to thesis)</a:t>
            </a:r>
          </a:p>
          <a:p>
            <a:r>
              <a:rPr lang="en-US" sz="4400" dirty="0" smtClean="0"/>
              <a:t>Conclusion</a:t>
            </a:r>
          </a:p>
          <a:p>
            <a:pPr lvl="1"/>
            <a:r>
              <a:rPr lang="en-US" sz="4000" dirty="0" smtClean="0"/>
              <a:t>About 11 sentences total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806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PowerPoint Presentation</vt:lpstr>
      <vt:lpstr>Outline, on back:  How well has the U. S. lived up to its ideals?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Matheny, Ross</dc:creator>
  <cp:lastModifiedBy>Matheny, Ross</cp:lastModifiedBy>
  <cp:revision>2</cp:revision>
  <dcterms:created xsi:type="dcterms:W3CDTF">2018-09-13T18:37:01Z</dcterms:created>
  <dcterms:modified xsi:type="dcterms:W3CDTF">2019-09-11T17:56:45Z</dcterms:modified>
</cp:coreProperties>
</file>