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81A0-5DDF-46C3-8533-41D559EB235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DC03-22BC-4DEA-A12A-18574BBE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8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81A0-5DDF-46C3-8533-41D559EB235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DC03-22BC-4DEA-A12A-18574BBE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81A0-5DDF-46C3-8533-41D559EB235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DC03-22BC-4DEA-A12A-18574BBE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4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81A0-5DDF-46C3-8533-41D559EB235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DC03-22BC-4DEA-A12A-18574BBE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2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81A0-5DDF-46C3-8533-41D559EB235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DC03-22BC-4DEA-A12A-18574BBE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9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81A0-5DDF-46C3-8533-41D559EB235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DC03-22BC-4DEA-A12A-18574BBE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81A0-5DDF-46C3-8533-41D559EB235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DC03-22BC-4DEA-A12A-18574BBE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81A0-5DDF-46C3-8533-41D559EB235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DC03-22BC-4DEA-A12A-18574BBE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5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81A0-5DDF-46C3-8533-41D559EB235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DC03-22BC-4DEA-A12A-18574BBE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0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81A0-5DDF-46C3-8533-41D559EB235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DC03-22BC-4DEA-A12A-18574BBE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9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81A0-5DDF-46C3-8533-41D559EB235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DC03-22BC-4DEA-A12A-18574BBE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6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81A0-5DDF-46C3-8533-41D559EB2359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DDC03-22BC-4DEA-A12A-18574BBE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6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12 </a:t>
            </a:r>
            <a:r>
              <a:rPr lang="en-US" smtClean="0"/>
              <a:t>Groups Key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86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4" y="0"/>
            <a:ext cx="10182225" cy="678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4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" y="-1"/>
            <a:ext cx="10914063" cy="682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60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96500" cy="690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82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462" y="80962"/>
            <a:ext cx="9977438" cy="649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4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37" y="0"/>
            <a:ext cx="8767763" cy="671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04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62" y="0"/>
            <a:ext cx="8339138" cy="680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28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337" y="0"/>
            <a:ext cx="8107363" cy="665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0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" y="100012"/>
            <a:ext cx="10145940" cy="659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56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Chapter 12 Groups Key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Groups Key</dc:title>
  <dc:creator>Matheny, Ross</dc:creator>
  <cp:lastModifiedBy>Matheny, Ross</cp:lastModifiedBy>
  <cp:revision>1</cp:revision>
  <dcterms:created xsi:type="dcterms:W3CDTF">2019-12-09T15:37:35Z</dcterms:created>
  <dcterms:modified xsi:type="dcterms:W3CDTF">2019-12-09T15:37:41Z</dcterms:modified>
</cp:coreProperties>
</file>